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62" r:id="rId9"/>
    <p:sldId id="263" r:id="rId10"/>
    <p:sldId id="266" r:id="rId11"/>
    <p:sldId id="267" r:id="rId12"/>
    <p:sldId id="268" r:id="rId13"/>
    <p:sldId id="264" r:id="rId14"/>
    <p:sldId id="270" r:id="rId15"/>
    <p:sldId id="269" r:id="rId16"/>
    <p:sldId id="265" r:id="rId17"/>
    <p:sldId id="271" r:id="rId18"/>
    <p:sldId id="272" r:id="rId19"/>
    <p:sldId id="274" r:id="rId20"/>
    <p:sldId id="275" r:id="rId21"/>
    <p:sldId id="273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/>
    <p:restoredTop sz="96327"/>
  </p:normalViewPr>
  <p:slideViewPr>
    <p:cSldViewPr snapToGrid="0">
      <p:cViewPr varScale="1">
        <p:scale>
          <a:sx n="108" d="100"/>
          <a:sy n="108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3BDDB-C449-F84F-8669-B5B2A1F505EE}" type="doc">
      <dgm:prSet loTypeId="urn:microsoft.com/office/officeart/2005/8/layout/h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8619C23A-0387-F540-A37C-6196671F5026}">
      <dgm:prSet phldrT="[Texto]"/>
      <dgm:spPr/>
      <dgm:t>
        <a:bodyPr/>
        <a:lstStyle/>
        <a:p>
          <a:r>
            <a:rPr lang="es-ES_tradnl"/>
            <a:t>Sistemas de recomendación</a:t>
          </a:r>
          <a:endParaRPr lang="es-MX" dirty="0"/>
        </a:p>
      </dgm:t>
    </dgm:pt>
    <dgm:pt modelId="{23D32BB7-B33C-E942-878F-501386DB5000}" type="parTrans" cxnId="{F6D89957-8E8F-4B4C-A2EE-220E4A6B9B5B}">
      <dgm:prSet/>
      <dgm:spPr/>
      <dgm:t>
        <a:bodyPr/>
        <a:lstStyle/>
        <a:p>
          <a:endParaRPr lang="es-MX"/>
        </a:p>
      </dgm:t>
    </dgm:pt>
    <dgm:pt modelId="{C2C6F79B-87EC-1446-A2DD-34A57FF6FA20}" type="sibTrans" cxnId="{F6D89957-8E8F-4B4C-A2EE-220E4A6B9B5B}">
      <dgm:prSet/>
      <dgm:spPr/>
      <dgm:t>
        <a:bodyPr/>
        <a:lstStyle/>
        <a:p>
          <a:endParaRPr lang="es-MX"/>
        </a:p>
      </dgm:t>
    </dgm:pt>
    <dgm:pt modelId="{2AFEEE75-D489-8B48-A500-57A993CC8381}">
      <dgm:prSet phldrT="[Texto]"/>
      <dgm:spPr/>
      <dgm:t>
        <a:bodyPr/>
        <a:lstStyle/>
        <a:p>
          <a:r>
            <a:rPr lang="es-MX"/>
            <a:t>Análisis de polaridad</a:t>
          </a:r>
          <a:endParaRPr lang="es-MX" dirty="0"/>
        </a:p>
      </dgm:t>
    </dgm:pt>
    <dgm:pt modelId="{FEBF884E-95B3-B94A-BAE8-527C420199F2}" type="parTrans" cxnId="{800C6251-4FFD-274E-A0F9-5E004751D066}">
      <dgm:prSet/>
      <dgm:spPr/>
      <dgm:t>
        <a:bodyPr/>
        <a:lstStyle/>
        <a:p>
          <a:endParaRPr lang="es-MX"/>
        </a:p>
      </dgm:t>
    </dgm:pt>
    <dgm:pt modelId="{EC6AC2A6-93EE-0F45-BBB0-5214C075AD73}" type="sibTrans" cxnId="{800C6251-4FFD-274E-A0F9-5E004751D066}">
      <dgm:prSet/>
      <dgm:spPr/>
      <dgm:t>
        <a:bodyPr/>
        <a:lstStyle/>
        <a:p>
          <a:endParaRPr lang="es-MX"/>
        </a:p>
      </dgm:t>
    </dgm:pt>
    <dgm:pt modelId="{D0E2730C-7117-7145-B9EE-613B46491A4C}">
      <dgm:prSet/>
      <dgm:spPr/>
      <dgm:t>
        <a:bodyPr/>
        <a:lstStyle/>
        <a:p>
          <a:r>
            <a:rPr lang="es-ES_tradnl"/>
            <a:t>Similaridad entre textos</a:t>
          </a:r>
          <a:endParaRPr lang="es-ES_tradnl" dirty="0"/>
        </a:p>
      </dgm:t>
    </dgm:pt>
    <dgm:pt modelId="{50025FD3-51F2-8842-BAF6-E7851B7D20E8}" type="parTrans" cxnId="{5716EA04-A031-E341-8373-83C25B624FC1}">
      <dgm:prSet/>
      <dgm:spPr/>
      <dgm:t>
        <a:bodyPr/>
        <a:lstStyle/>
        <a:p>
          <a:endParaRPr lang="es-MX"/>
        </a:p>
      </dgm:t>
    </dgm:pt>
    <dgm:pt modelId="{6B91686C-6BB4-894D-9A2B-BDDD247B2027}" type="sibTrans" cxnId="{5716EA04-A031-E341-8373-83C25B624FC1}">
      <dgm:prSet/>
      <dgm:spPr/>
      <dgm:t>
        <a:bodyPr/>
        <a:lstStyle/>
        <a:p>
          <a:endParaRPr lang="es-MX"/>
        </a:p>
      </dgm:t>
    </dgm:pt>
    <dgm:pt modelId="{4B5040DB-DF37-5346-8CF7-8A158F0C6A4C}">
      <dgm:prSet/>
      <dgm:spPr/>
      <dgm:t>
        <a:bodyPr/>
        <a:lstStyle/>
        <a:p>
          <a:r>
            <a:rPr lang="es-ES_tradnl"/>
            <a:t>Análisis de discurso</a:t>
          </a:r>
          <a:endParaRPr lang="es-ES_tradnl" dirty="0"/>
        </a:p>
      </dgm:t>
    </dgm:pt>
    <dgm:pt modelId="{80309F3D-5AFD-AD40-A028-575B4FEA2F77}" type="parTrans" cxnId="{B2CE1BB8-A259-7148-8584-2E0B08F1BEF1}">
      <dgm:prSet/>
      <dgm:spPr/>
      <dgm:t>
        <a:bodyPr/>
        <a:lstStyle/>
        <a:p>
          <a:endParaRPr lang="es-MX"/>
        </a:p>
      </dgm:t>
    </dgm:pt>
    <dgm:pt modelId="{CF98188B-5AA2-B94E-A53F-C9128157D6AE}" type="sibTrans" cxnId="{B2CE1BB8-A259-7148-8584-2E0B08F1BEF1}">
      <dgm:prSet/>
      <dgm:spPr/>
      <dgm:t>
        <a:bodyPr/>
        <a:lstStyle/>
        <a:p>
          <a:endParaRPr lang="es-MX"/>
        </a:p>
      </dgm:t>
    </dgm:pt>
    <dgm:pt modelId="{0FDEDE58-1AED-4F44-833B-A5C8B4098091}">
      <dgm:prSet/>
      <dgm:spPr/>
      <dgm:t>
        <a:bodyPr/>
        <a:lstStyle/>
        <a:p>
          <a:r>
            <a:rPr lang="es-MX" dirty="0"/>
            <a:t>Jordan</a:t>
          </a:r>
        </a:p>
      </dgm:t>
    </dgm:pt>
    <dgm:pt modelId="{6E885CC3-4863-004F-B95E-7D4BC5240E11}" type="parTrans" cxnId="{0F4248D6-8651-2543-8A05-EAA0B2415FB9}">
      <dgm:prSet/>
      <dgm:spPr/>
      <dgm:t>
        <a:bodyPr/>
        <a:lstStyle/>
        <a:p>
          <a:endParaRPr lang="es-MX"/>
        </a:p>
      </dgm:t>
    </dgm:pt>
    <dgm:pt modelId="{A965F25A-E7C0-E64C-A192-B16844A0AD11}" type="sibTrans" cxnId="{0F4248D6-8651-2543-8A05-EAA0B2415FB9}">
      <dgm:prSet/>
      <dgm:spPr/>
      <dgm:t>
        <a:bodyPr/>
        <a:lstStyle/>
        <a:p>
          <a:endParaRPr lang="es-MX"/>
        </a:p>
      </dgm:t>
    </dgm:pt>
    <dgm:pt modelId="{5B76A19C-C39B-EE4A-9C8B-6437D164DA8D}">
      <dgm:prSet/>
      <dgm:spPr/>
      <dgm:t>
        <a:bodyPr/>
        <a:lstStyle/>
        <a:p>
          <a:r>
            <a:rPr lang="es-ES_tradnl"/>
            <a:t>Malena</a:t>
          </a:r>
          <a:endParaRPr lang="es-ES_tradnl" dirty="0"/>
        </a:p>
      </dgm:t>
    </dgm:pt>
    <dgm:pt modelId="{71E7B56B-D2FA-DE42-B41E-FB3D59EBE11E}" type="parTrans" cxnId="{DFA191DD-7A3C-5E42-AC94-535E8B82D3D3}">
      <dgm:prSet/>
      <dgm:spPr/>
      <dgm:t>
        <a:bodyPr/>
        <a:lstStyle/>
        <a:p>
          <a:endParaRPr lang="es-MX"/>
        </a:p>
      </dgm:t>
    </dgm:pt>
    <dgm:pt modelId="{4379EE55-FF01-9D48-B76E-13627C18D4C1}" type="sibTrans" cxnId="{DFA191DD-7A3C-5E42-AC94-535E8B82D3D3}">
      <dgm:prSet/>
      <dgm:spPr/>
      <dgm:t>
        <a:bodyPr/>
        <a:lstStyle/>
        <a:p>
          <a:endParaRPr lang="es-MX"/>
        </a:p>
      </dgm:t>
    </dgm:pt>
    <dgm:pt modelId="{4BE01ED6-D7AA-3447-8561-416241CC4B45}">
      <dgm:prSet/>
      <dgm:spPr/>
      <dgm:t>
        <a:bodyPr/>
        <a:lstStyle/>
        <a:p>
          <a:r>
            <a:rPr lang="es-ES_tradnl"/>
            <a:t>Elaine</a:t>
          </a:r>
          <a:endParaRPr lang="es-ES_tradnl" dirty="0"/>
        </a:p>
      </dgm:t>
    </dgm:pt>
    <dgm:pt modelId="{86D0F379-AC62-764B-A73E-4493CCE054F5}" type="parTrans" cxnId="{E85B4682-99A2-4348-8A06-13E1FD3EBC6C}">
      <dgm:prSet/>
      <dgm:spPr/>
      <dgm:t>
        <a:bodyPr/>
        <a:lstStyle/>
        <a:p>
          <a:endParaRPr lang="es-MX"/>
        </a:p>
      </dgm:t>
    </dgm:pt>
    <dgm:pt modelId="{BAC3B37D-8DE8-5F4C-9C02-FD4CFB36D6C9}" type="sibTrans" cxnId="{E85B4682-99A2-4348-8A06-13E1FD3EBC6C}">
      <dgm:prSet/>
      <dgm:spPr/>
      <dgm:t>
        <a:bodyPr/>
        <a:lstStyle/>
        <a:p>
          <a:endParaRPr lang="es-MX"/>
        </a:p>
      </dgm:t>
    </dgm:pt>
    <dgm:pt modelId="{70DB4A31-8FF0-1D44-90BC-720BA397F1A8}">
      <dgm:prSet phldrT="[Texto]"/>
      <dgm:spPr/>
      <dgm:t>
        <a:bodyPr/>
        <a:lstStyle/>
        <a:p>
          <a:r>
            <a:rPr lang="es-MX"/>
            <a:t>Rodrigo</a:t>
          </a:r>
          <a:endParaRPr lang="es-MX" dirty="0"/>
        </a:p>
      </dgm:t>
    </dgm:pt>
    <dgm:pt modelId="{4A88A8B3-BD96-2E4A-8A6A-C244F31AD6A5}" type="parTrans" cxnId="{EE57FCA4-7481-CA45-B971-86A65E6A3AAB}">
      <dgm:prSet/>
      <dgm:spPr/>
      <dgm:t>
        <a:bodyPr/>
        <a:lstStyle/>
        <a:p>
          <a:endParaRPr lang="es-MX"/>
        </a:p>
      </dgm:t>
    </dgm:pt>
    <dgm:pt modelId="{9067DC1F-3432-F544-A593-20A2D2B0A7A5}" type="sibTrans" cxnId="{EE57FCA4-7481-CA45-B971-86A65E6A3AAB}">
      <dgm:prSet/>
      <dgm:spPr/>
      <dgm:t>
        <a:bodyPr/>
        <a:lstStyle/>
        <a:p>
          <a:endParaRPr lang="es-MX"/>
        </a:p>
      </dgm:t>
    </dgm:pt>
    <dgm:pt modelId="{E0B83C48-F136-F544-82F3-22F76ECE1C23}" type="pres">
      <dgm:prSet presAssocID="{AA73BDDB-C449-F84F-8669-B5B2A1F505EE}" presName="Name0" presStyleCnt="0">
        <dgm:presLayoutVars>
          <dgm:dir/>
          <dgm:animLvl val="lvl"/>
          <dgm:resizeHandles val="exact"/>
        </dgm:presLayoutVars>
      </dgm:prSet>
      <dgm:spPr/>
    </dgm:pt>
    <dgm:pt modelId="{1B7106E7-83D8-164F-9B01-D3DC96D68C3F}" type="pres">
      <dgm:prSet presAssocID="{8619C23A-0387-F540-A37C-6196671F5026}" presName="composite" presStyleCnt="0"/>
      <dgm:spPr/>
    </dgm:pt>
    <dgm:pt modelId="{82FF1033-6409-FA46-A27F-9E5FBC32E2B5}" type="pres">
      <dgm:prSet presAssocID="{8619C23A-0387-F540-A37C-6196671F502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595F198-0C44-7545-945B-D0D799D33488}" type="pres">
      <dgm:prSet presAssocID="{8619C23A-0387-F540-A37C-6196671F5026}" presName="desTx" presStyleLbl="alignAccFollowNode1" presStyleIdx="0" presStyleCnt="4">
        <dgm:presLayoutVars>
          <dgm:bulletEnabled val="1"/>
        </dgm:presLayoutVars>
      </dgm:prSet>
      <dgm:spPr/>
    </dgm:pt>
    <dgm:pt modelId="{1DAD4C2A-435C-5C48-B9A1-E9B7E9378817}" type="pres">
      <dgm:prSet presAssocID="{C2C6F79B-87EC-1446-A2DD-34A57FF6FA20}" presName="space" presStyleCnt="0"/>
      <dgm:spPr/>
    </dgm:pt>
    <dgm:pt modelId="{2CABD37A-10AF-D840-A11E-96241A2F31D5}" type="pres">
      <dgm:prSet presAssocID="{D0E2730C-7117-7145-B9EE-613B46491A4C}" presName="composite" presStyleCnt="0"/>
      <dgm:spPr/>
    </dgm:pt>
    <dgm:pt modelId="{DF99006F-A20A-544F-8A50-B9CBDCF5F077}" type="pres">
      <dgm:prSet presAssocID="{D0E2730C-7117-7145-B9EE-613B46491A4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A0DC6BA-1C55-884F-90DA-44137245D37B}" type="pres">
      <dgm:prSet presAssocID="{D0E2730C-7117-7145-B9EE-613B46491A4C}" presName="desTx" presStyleLbl="alignAccFollowNode1" presStyleIdx="1" presStyleCnt="4">
        <dgm:presLayoutVars>
          <dgm:bulletEnabled val="1"/>
        </dgm:presLayoutVars>
      </dgm:prSet>
      <dgm:spPr/>
    </dgm:pt>
    <dgm:pt modelId="{8A91FF56-D063-2F40-8D72-2A6BA18EC77C}" type="pres">
      <dgm:prSet presAssocID="{6B91686C-6BB4-894D-9A2B-BDDD247B2027}" presName="space" presStyleCnt="0"/>
      <dgm:spPr/>
    </dgm:pt>
    <dgm:pt modelId="{01328DA8-04FA-784D-9FC1-4CD312820494}" type="pres">
      <dgm:prSet presAssocID="{4B5040DB-DF37-5346-8CF7-8A158F0C6A4C}" presName="composite" presStyleCnt="0"/>
      <dgm:spPr/>
    </dgm:pt>
    <dgm:pt modelId="{1BB6162D-A427-7A47-85F4-DB549512E9E7}" type="pres">
      <dgm:prSet presAssocID="{4B5040DB-DF37-5346-8CF7-8A158F0C6A4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FE3366B-1471-F74C-9EBE-DEBA1872E4D7}" type="pres">
      <dgm:prSet presAssocID="{4B5040DB-DF37-5346-8CF7-8A158F0C6A4C}" presName="desTx" presStyleLbl="alignAccFollowNode1" presStyleIdx="2" presStyleCnt="4">
        <dgm:presLayoutVars>
          <dgm:bulletEnabled val="1"/>
        </dgm:presLayoutVars>
      </dgm:prSet>
      <dgm:spPr/>
    </dgm:pt>
    <dgm:pt modelId="{CB18E911-119E-6540-A037-EAAEDD800A13}" type="pres">
      <dgm:prSet presAssocID="{CF98188B-5AA2-B94E-A53F-C9128157D6AE}" presName="space" presStyleCnt="0"/>
      <dgm:spPr/>
    </dgm:pt>
    <dgm:pt modelId="{91A72BA4-1E51-F445-BBA0-D64B7884F424}" type="pres">
      <dgm:prSet presAssocID="{2AFEEE75-D489-8B48-A500-57A993CC8381}" presName="composite" presStyleCnt="0"/>
      <dgm:spPr/>
    </dgm:pt>
    <dgm:pt modelId="{5F22D85F-D1F1-DA4B-BA67-C89CE1C71F39}" type="pres">
      <dgm:prSet presAssocID="{2AFEEE75-D489-8B48-A500-57A993CC838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780065C-7F6E-C74C-B138-805C96423E5B}" type="pres">
      <dgm:prSet presAssocID="{2AFEEE75-D489-8B48-A500-57A993CC838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716EA04-A031-E341-8373-83C25B624FC1}" srcId="{AA73BDDB-C449-F84F-8669-B5B2A1F505EE}" destId="{D0E2730C-7117-7145-B9EE-613B46491A4C}" srcOrd="1" destOrd="0" parTransId="{50025FD3-51F2-8842-BAF6-E7851B7D20E8}" sibTransId="{6B91686C-6BB4-894D-9A2B-BDDD247B2027}"/>
    <dgm:cxn modelId="{19C82009-094B-F640-BD3E-FF829EA690D5}" type="presOf" srcId="{4BE01ED6-D7AA-3447-8561-416241CC4B45}" destId="{AFE3366B-1471-F74C-9EBE-DEBA1872E4D7}" srcOrd="0" destOrd="0" presId="urn:microsoft.com/office/officeart/2005/8/layout/hList1"/>
    <dgm:cxn modelId="{800C6251-4FFD-274E-A0F9-5E004751D066}" srcId="{AA73BDDB-C449-F84F-8669-B5B2A1F505EE}" destId="{2AFEEE75-D489-8B48-A500-57A993CC8381}" srcOrd="3" destOrd="0" parTransId="{FEBF884E-95B3-B94A-BAE8-527C420199F2}" sibTransId="{EC6AC2A6-93EE-0F45-BBB0-5214C075AD73}"/>
    <dgm:cxn modelId="{0AA70552-E469-234F-B3B4-A715C26D7988}" type="presOf" srcId="{70DB4A31-8FF0-1D44-90BC-720BA397F1A8}" destId="{2780065C-7F6E-C74C-B138-805C96423E5B}" srcOrd="0" destOrd="0" presId="urn:microsoft.com/office/officeart/2005/8/layout/hList1"/>
    <dgm:cxn modelId="{F6D89957-8E8F-4B4C-A2EE-220E4A6B9B5B}" srcId="{AA73BDDB-C449-F84F-8669-B5B2A1F505EE}" destId="{8619C23A-0387-F540-A37C-6196671F5026}" srcOrd="0" destOrd="0" parTransId="{23D32BB7-B33C-E942-878F-501386DB5000}" sibTransId="{C2C6F79B-87EC-1446-A2DD-34A57FF6FA20}"/>
    <dgm:cxn modelId="{B8561E66-9AEB-A145-BC3A-FA56A2F7BE2F}" type="presOf" srcId="{0FDEDE58-1AED-4F44-833B-A5C8B4098091}" destId="{8595F198-0C44-7545-945B-D0D799D33488}" srcOrd="0" destOrd="0" presId="urn:microsoft.com/office/officeart/2005/8/layout/hList1"/>
    <dgm:cxn modelId="{3B0CF170-3428-8B45-A539-8DDC9EC750D8}" type="presOf" srcId="{D0E2730C-7117-7145-B9EE-613B46491A4C}" destId="{DF99006F-A20A-544F-8A50-B9CBDCF5F077}" srcOrd="0" destOrd="0" presId="urn:microsoft.com/office/officeart/2005/8/layout/hList1"/>
    <dgm:cxn modelId="{E85B4682-99A2-4348-8A06-13E1FD3EBC6C}" srcId="{4B5040DB-DF37-5346-8CF7-8A158F0C6A4C}" destId="{4BE01ED6-D7AA-3447-8561-416241CC4B45}" srcOrd="0" destOrd="0" parTransId="{86D0F379-AC62-764B-A73E-4493CCE054F5}" sibTransId="{BAC3B37D-8DE8-5F4C-9C02-FD4CFB36D6C9}"/>
    <dgm:cxn modelId="{09851A90-6525-164A-8D38-69EC599677E6}" type="presOf" srcId="{2AFEEE75-D489-8B48-A500-57A993CC8381}" destId="{5F22D85F-D1F1-DA4B-BA67-C89CE1C71F39}" srcOrd="0" destOrd="0" presId="urn:microsoft.com/office/officeart/2005/8/layout/hList1"/>
    <dgm:cxn modelId="{74EE659F-55A0-1E40-A4A7-6C173EBE8A28}" type="presOf" srcId="{AA73BDDB-C449-F84F-8669-B5B2A1F505EE}" destId="{E0B83C48-F136-F544-82F3-22F76ECE1C23}" srcOrd="0" destOrd="0" presId="urn:microsoft.com/office/officeart/2005/8/layout/hList1"/>
    <dgm:cxn modelId="{A4D82EA0-7A8C-7542-8E38-8250120901F4}" type="presOf" srcId="{8619C23A-0387-F540-A37C-6196671F5026}" destId="{82FF1033-6409-FA46-A27F-9E5FBC32E2B5}" srcOrd="0" destOrd="0" presId="urn:microsoft.com/office/officeart/2005/8/layout/hList1"/>
    <dgm:cxn modelId="{EE57FCA4-7481-CA45-B971-86A65E6A3AAB}" srcId="{2AFEEE75-D489-8B48-A500-57A993CC8381}" destId="{70DB4A31-8FF0-1D44-90BC-720BA397F1A8}" srcOrd="0" destOrd="0" parTransId="{4A88A8B3-BD96-2E4A-8A6A-C244F31AD6A5}" sibTransId="{9067DC1F-3432-F544-A593-20A2D2B0A7A5}"/>
    <dgm:cxn modelId="{B2CE1BB8-A259-7148-8584-2E0B08F1BEF1}" srcId="{AA73BDDB-C449-F84F-8669-B5B2A1F505EE}" destId="{4B5040DB-DF37-5346-8CF7-8A158F0C6A4C}" srcOrd="2" destOrd="0" parTransId="{80309F3D-5AFD-AD40-A028-575B4FEA2F77}" sibTransId="{CF98188B-5AA2-B94E-A53F-C9128157D6AE}"/>
    <dgm:cxn modelId="{0F4248D6-8651-2543-8A05-EAA0B2415FB9}" srcId="{8619C23A-0387-F540-A37C-6196671F5026}" destId="{0FDEDE58-1AED-4F44-833B-A5C8B4098091}" srcOrd="0" destOrd="0" parTransId="{6E885CC3-4863-004F-B95E-7D4BC5240E11}" sibTransId="{A965F25A-E7C0-E64C-A192-B16844A0AD11}"/>
    <dgm:cxn modelId="{3278A2D6-05FD-0841-9D4B-D0305D881C43}" type="presOf" srcId="{4B5040DB-DF37-5346-8CF7-8A158F0C6A4C}" destId="{1BB6162D-A427-7A47-85F4-DB549512E9E7}" srcOrd="0" destOrd="0" presId="urn:microsoft.com/office/officeart/2005/8/layout/hList1"/>
    <dgm:cxn modelId="{DFA191DD-7A3C-5E42-AC94-535E8B82D3D3}" srcId="{D0E2730C-7117-7145-B9EE-613B46491A4C}" destId="{5B76A19C-C39B-EE4A-9C8B-6437D164DA8D}" srcOrd="0" destOrd="0" parTransId="{71E7B56B-D2FA-DE42-B41E-FB3D59EBE11E}" sibTransId="{4379EE55-FF01-9D48-B76E-13627C18D4C1}"/>
    <dgm:cxn modelId="{EB9A94FE-7EAE-CF4D-9673-D842E9FA4327}" type="presOf" srcId="{5B76A19C-C39B-EE4A-9C8B-6437D164DA8D}" destId="{CA0DC6BA-1C55-884F-90DA-44137245D37B}" srcOrd="0" destOrd="0" presId="urn:microsoft.com/office/officeart/2005/8/layout/hList1"/>
    <dgm:cxn modelId="{E6E73DB5-565A-9448-884F-5E85780E670D}" type="presParOf" srcId="{E0B83C48-F136-F544-82F3-22F76ECE1C23}" destId="{1B7106E7-83D8-164F-9B01-D3DC96D68C3F}" srcOrd="0" destOrd="0" presId="urn:microsoft.com/office/officeart/2005/8/layout/hList1"/>
    <dgm:cxn modelId="{99D6E626-A3A4-F245-8E30-D8AA225B06CD}" type="presParOf" srcId="{1B7106E7-83D8-164F-9B01-D3DC96D68C3F}" destId="{82FF1033-6409-FA46-A27F-9E5FBC32E2B5}" srcOrd="0" destOrd="0" presId="urn:microsoft.com/office/officeart/2005/8/layout/hList1"/>
    <dgm:cxn modelId="{B08EB8DD-C1F7-B549-9351-7B46B9D50D3C}" type="presParOf" srcId="{1B7106E7-83D8-164F-9B01-D3DC96D68C3F}" destId="{8595F198-0C44-7545-945B-D0D799D33488}" srcOrd="1" destOrd="0" presId="urn:microsoft.com/office/officeart/2005/8/layout/hList1"/>
    <dgm:cxn modelId="{106F86BD-58C7-2E47-9C30-8C0E8672ADBB}" type="presParOf" srcId="{E0B83C48-F136-F544-82F3-22F76ECE1C23}" destId="{1DAD4C2A-435C-5C48-B9A1-E9B7E9378817}" srcOrd="1" destOrd="0" presId="urn:microsoft.com/office/officeart/2005/8/layout/hList1"/>
    <dgm:cxn modelId="{FFE9CF86-F9EB-DA43-86ED-A0FA694028AE}" type="presParOf" srcId="{E0B83C48-F136-F544-82F3-22F76ECE1C23}" destId="{2CABD37A-10AF-D840-A11E-96241A2F31D5}" srcOrd="2" destOrd="0" presId="urn:microsoft.com/office/officeart/2005/8/layout/hList1"/>
    <dgm:cxn modelId="{2FB1D6FF-C7FD-DE40-A4E4-7124757F27EE}" type="presParOf" srcId="{2CABD37A-10AF-D840-A11E-96241A2F31D5}" destId="{DF99006F-A20A-544F-8A50-B9CBDCF5F077}" srcOrd="0" destOrd="0" presId="urn:microsoft.com/office/officeart/2005/8/layout/hList1"/>
    <dgm:cxn modelId="{27F918C3-7CA9-0744-B3DC-0FA4F22A6A10}" type="presParOf" srcId="{2CABD37A-10AF-D840-A11E-96241A2F31D5}" destId="{CA0DC6BA-1C55-884F-90DA-44137245D37B}" srcOrd="1" destOrd="0" presId="urn:microsoft.com/office/officeart/2005/8/layout/hList1"/>
    <dgm:cxn modelId="{891B875F-7527-EC47-9A86-28C54E4892FB}" type="presParOf" srcId="{E0B83C48-F136-F544-82F3-22F76ECE1C23}" destId="{8A91FF56-D063-2F40-8D72-2A6BA18EC77C}" srcOrd="3" destOrd="0" presId="urn:microsoft.com/office/officeart/2005/8/layout/hList1"/>
    <dgm:cxn modelId="{5DF1F28D-C610-B74D-9A8C-5A957F3AF504}" type="presParOf" srcId="{E0B83C48-F136-F544-82F3-22F76ECE1C23}" destId="{01328DA8-04FA-784D-9FC1-4CD312820494}" srcOrd="4" destOrd="0" presId="urn:microsoft.com/office/officeart/2005/8/layout/hList1"/>
    <dgm:cxn modelId="{03403B64-203A-8846-9C8E-299EABD47054}" type="presParOf" srcId="{01328DA8-04FA-784D-9FC1-4CD312820494}" destId="{1BB6162D-A427-7A47-85F4-DB549512E9E7}" srcOrd="0" destOrd="0" presId="urn:microsoft.com/office/officeart/2005/8/layout/hList1"/>
    <dgm:cxn modelId="{3870FA7A-8217-894B-92DB-2DEACA8FD978}" type="presParOf" srcId="{01328DA8-04FA-784D-9FC1-4CD312820494}" destId="{AFE3366B-1471-F74C-9EBE-DEBA1872E4D7}" srcOrd="1" destOrd="0" presId="urn:microsoft.com/office/officeart/2005/8/layout/hList1"/>
    <dgm:cxn modelId="{91782A25-CCFA-234C-89F8-2403F52F4D61}" type="presParOf" srcId="{E0B83C48-F136-F544-82F3-22F76ECE1C23}" destId="{CB18E911-119E-6540-A037-EAAEDD800A13}" srcOrd="5" destOrd="0" presId="urn:microsoft.com/office/officeart/2005/8/layout/hList1"/>
    <dgm:cxn modelId="{B5551335-D65E-F44F-A606-2A6145BC9162}" type="presParOf" srcId="{E0B83C48-F136-F544-82F3-22F76ECE1C23}" destId="{91A72BA4-1E51-F445-BBA0-D64B7884F424}" srcOrd="6" destOrd="0" presId="urn:microsoft.com/office/officeart/2005/8/layout/hList1"/>
    <dgm:cxn modelId="{52AED36B-D379-6B44-9104-DE60F8DCA2FE}" type="presParOf" srcId="{91A72BA4-1E51-F445-BBA0-D64B7884F424}" destId="{5F22D85F-D1F1-DA4B-BA67-C89CE1C71F39}" srcOrd="0" destOrd="0" presId="urn:microsoft.com/office/officeart/2005/8/layout/hList1"/>
    <dgm:cxn modelId="{0706F745-70C2-1B4C-987E-5E561AB7D7AC}" type="presParOf" srcId="{91A72BA4-1E51-F445-BBA0-D64B7884F424}" destId="{2780065C-7F6E-C74C-B138-805C96423E5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F5D315-D797-8D42-B85B-DED93324E65A}" type="doc">
      <dgm:prSet loTypeId="urn:microsoft.com/office/officeart/2009/3/layout/StepUpProces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4228D6A2-0796-6D40-B66B-FC95CBF52773}">
      <dgm:prSet phldrT="[Texto]"/>
      <dgm:spPr/>
      <dgm:t>
        <a:bodyPr/>
        <a:lstStyle/>
        <a:p>
          <a:r>
            <a:rPr lang="es-MX" dirty="0"/>
            <a:t>Limpieza (regexp)</a:t>
          </a:r>
        </a:p>
      </dgm:t>
    </dgm:pt>
    <dgm:pt modelId="{F943AD63-2C44-C146-958C-D5E3C7463A1A}" type="parTrans" cxnId="{91253D07-9BBB-8241-A74C-C74025558BA2}">
      <dgm:prSet/>
      <dgm:spPr/>
      <dgm:t>
        <a:bodyPr/>
        <a:lstStyle/>
        <a:p>
          <a:endParaRPr lang="es-MX"/>
        </a:p>
      </dgm:t>
    </dgm:pt>
    <dgm:pt modelId="{DFD897F0-752F-1140-8C53-01DCDBBBBD81}" type="sibTrans" cxnId="{91253D07-9BBB-8241-A74C-C74025558BA2}">
      <dgm:prSet/>
      <dgm:spPr/>
      <dgm:t>
        <a:bodyPr/>
        <a:lstStyle/>
        <a:p>
          <a:endParaRPr lang="es-MX"/>
        </a:p>
      </dgm:t>
    </dgm:pt>
    <dgm:pt modelId="{0E650249-00BA-4447-BD36-767BECFD2FDD}">
      <dgm:prSet phldrT="[Texto]"/>
      <dgm:spPr/>
      <dgm:t>
        <a:bodyPr/>
        <a:lstStyle/>
        <a:p>
          <a:r>
            <a:rPr lang="es-MX" dirty="0"/>
            <a:t>Tokenización</a:t>
          </a:r>
        </a:p>
      </dgm:t>
    </dgm:pt>
    <dgm:pt modelId="{A93AB9A0-5EC2-CD4C-8409-444FB001549B}" type="parTrans" cxnId="{92C7D9FD-FA11-384B-A0E1-24464F2DD7ED}">
      <dgm:prSet/>
      <dgm:spPr/>
      <dgm:t>
        <a:bodyPr/>
        <a:lstStyle/>
        <a:p>
          <a:endParaRPr lang="es-MX"/>
        </a:p>
      </dgm:t>
    </dgm:pt>
    <dgm:pt modelId="{7B88A565-F14C-7E43-9ECE-4E03918BFBA9}" type="sibTrans" cxnId="{92C7D9FD-FA11-384B-A0E1-24464F2DD7ED}">
      <dgm:prSet/>
      <dgm:spPr/>
      <dgm:t>
        <a:bodyPr/>
        <a:lstStyle/>
        <a:p>
          <a:endParaRPr lang="es-MX"/>
        </a:p>
      </dgm:t>
    </dgm:pt>
    <dgm:pt modelId="{0FAAE87C-5FEC-1D49-B71F-E76924DE896F}">
      <dgm:prSet phldrT="[Texto]"/>
      <dgm:spPr/>
      <dgm:t>
        <a:bodyPr/>
        <a:lstStyle/>
        <a:p>
          <a:r>
            <a:rPr lang="es-MX" dirty="0"/>
            <a:t>Obtención (generación) de corpus</a:t>
          </a:r>
        </a:p>
      </dgm:t>
    </dgm:pt>
    <dgm:pt modelId="{46A3BDA5-4BC4-AA45-B240-BFC73A1156C0}" type="parTrans" cxnId="{7E89B48D-7DF3-BD48-B2DE-7EA9A8BEA2FB}">
      <dgm:prSet/>
      <dgm:spPr/>
      <dgm:t>
        <a:bodyPr/>
        <a:lstStyle/>
        <a:p>
          <a:endParaRPr lang="es-MX"/>
        </a:p>
      </dgm:t>
    </dgm:pt>
    <dgm:pt modelId="{79B4B249-EA27-634F-BF1E-C085B41CF430}" type="sibTrans" cxnId="{7E89B48D-7DF3-BD48-B2DE-7EA9A8BEA2FB}">
      <dgm:prSet/>
      <dgm:spPr/>
      <dgm:t>
        <a:bodyPr/>
        <a:lstStyle/>
        <a:p>
          <a:endParaRPr lang="es-MX"/>
        </a:p>
      </dgm:t>
    </dgm:pt>
    <dgm:pt modelId="{74FCCEC3-3A10-7D4C-A4B4-920F6C9C0EF2}">
      <dgm:prSet/>
      <dgm:spPr/>
      <dgm:t>
        <a:bodyPr/>
        <a:lstStyle/>
        <a:p>
          <a:r>
            <a:rPr lang="es-MX" dirty="0"/>
            <a:t>Definición clara del problema</a:t>
          </a:r>
        </a:p>
      </dgm:t>
    </dgm:pt>
    <dgm:pt modelId="{46EFA9B7-F6F3-5444-8F12-C1EE74CE9964}" type="parTrans" cxnId="{0AF84EC5-2417-CF44-BBC7-D30A9B795206}">
      <dgm:prSet/>
      <dgm:spPr/>
      <dgm:t>
        <a:bodyPr/>
        <a:lstStyle/>
        <a:p>
          <a:endParaRPr lang="es-MX"/>
        </a:p>
      </dgm:t>
    </dgm:pt>
    <dgm:pt modelId="{314CF762-FC19-EC42-A0E1-7B0DB797106B}" type="sibTrans" cxnId="{0AF84EC5-2417-CF44-BBC7-D30A9B795206}">
      <dgm:prSet/>
      <dgm:spPr/>
      <dgm:t>
        <a:bodyPr/>
        <a:lstStyle/>
        <a:p>
          <a:endParaRPr lang="es-MX"/>
        </a:p>
      </dgm:t>
    </dgm:pt>
    <dgm:pt modelId="{9D1026EF-2465-8B4E-A4A0-BB8695720F82}">
      <dgm:prSet phldrT="[Texto]"/>
      <dgm:spPr/>
      <dgm:t>
        <a:bodyPr/>
        <a:lstStyle/>
        <a:p>
          <a:r>
            <a:rPr lang="es-MX" dirty="0"/>
            <a:t>Modelado</a:t>
          </a:r>
        </a:p>
      </dgm:t>
    </dgm:pt>
    <dgm:pt modelId="{308882F4-7B5C-5449-8031-CFEBD20BF9FE}" type="parTrans" cxnId="{134C6D9A-D3E3-BF42-8EA6-FAB0FA1A2FDB}">
      <dgm:prSet/>
      <dgm:spPr/>
      <dgm:t>
        <a:bodyPr/>
        <a:lstStyle/>
        <a:p>
          <a:endParaRPr lang="es-MX"/>
        </a:p>
      </dgm:t>
    </dgm:pt>
    <dgm:pt modelId="{8811FC13-9C36-C649-84AA-C2334A101004}" type="sibTrans" cxnId="{134C6D9A-D3E3-BF42-8EA6-FAB0FA1A2FDB}">
      <dgm:prSet/>
      <dgm:spPr/>
      <dgm:t>
        <a:bodyPr/>
        <a:lstStyle/>
        <a:p>
          <a:endParaRPr lang="es-MX"/>
        </a:p>
      </dgm:t>
    </dgm:pt>
    <dgm:pt modelId="{1DAA0E7B-5678-EE49-AF13-08C7A50D3964}" type="pres">
      <dgm:prSet presAssocID="{8FF5D315-D797-8D42-B85B-DED93324E65A}" presName="rootnode" presStyleCnt="0">
        <dgm:presLayoutVars>
          <dgm:chMax/>
          <dgm:chPref/>
          <dgm:dir/>
          <dgm:animLvl val="lvl"/>
        </dgm:presLayoutVars>
      </dgm:prSet>
      <dgm:spPr/>
    </dgm:pt>
    <dgm:pt modelId="{96101EF1-BD1C-C245-BBCD-1537EE5D3991}" type="pres">
      <dgm:prSet presAssocID="{74FCCEC3-3A10-7D4C-A4B4-920F6C9C0EF2}" presName="composite" presStyleCnt="0"/>
      <dgm:spPr/>
    </dgm:pt>
    <dgm:pt modelId="{50B75A19-09BA-4245-912B-968143A08C93}" type="pres">
      <dgm:prSet presAssocID="{74FCCEC3-3A10-7D4C-A4B4-920F6C9C0EF2}" presName="LShape" presStyleLbl="alignNode1" presStyleIdx="0" presStyleCnt="9"/>
      <dgm:spPr/>
    </dgm:pt>
    <dgm:pt modelId="{1D112DBF-487D-E743-B4DE-849805791788}" type="pres">
      <dgm:prSet presAssocID="{74FCCEC3-3A10-7D4C-A4B4-920F6C9C0EF2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AEE33C7-F05B-FE47-B2A9-D35A4D302BD9}" type="pres">
      <dgm:prSet presAssocID="{74FCCEC3-3A10-7D4C-A4B4-920F6C9C0EF2}" presName="Triangle" presStyleLbl="alignNode1" presStyleIdx="1" presStyleCnt="9"/>
      <dgm:spPr/>
    </dgm:pt>
    <dgm:pt modelId="{8D7EA012-7160-3440-8015-67B283832019}" type="pres">
      <dgm:prSet presAssocID="{314CF762-FC19-EC42-A0E1-7B0DB797106B}" presName="sibTrans" presStyleCnt="0"/>
      <dgm:spPr/>
    </dgm:pt>
    <dgm:pt modelId="{F3DBA598-D8ED-114E-9198-F99FE85ECC9F}" type="pres">
      <dgm:prSet presAssocID="{314CF762-FC19-EC42-A0E1-7B0DB797106B}" presName="space" presStyleCnt="0"/>
      <dgm:spPr/>
    </dgm:pt>
    <dgm:pt modelId="{8684B220-3447-BE4C-9136-B40B48F93576}" type="pres">
      <dgm:prSet presAssocID="{0FAAE87C-5FEC-1D49-B71F-E76924DE896F}" presName="composite" presStyleCnt="0"/>
      <dgm:spPr/>
    </dgm:pt>
    <dgm:pt modelId="{FBCA52A5-2C02-BB4B-B81C-05F0F7701A26}" type="pres">
      <dgm:prSet presAssocID="{0FAAE87C-5FEC-1D49-B71F-E76924DE896F}" presName="LShape" presStyleLbl="alignNode1" presStyleIdx="2" presStyleCnt="9"/>
      <dgm:spPr/>
    </dgm:pt>
    <dgm:pt modelId="{895A5193-4B7D-1745-99F1-676B64AA3FFA}" type="pres">
      <dgm:prSet presAssocID="{0FAAE87C-5FEC-1D49-B71F-E76924DE896F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02C95F65-CE06-EB40-BBFC-C62715FD2C89}" type="pres">
      <dgm:prSet presAssocID="{0FAAE87C-5FEC-1D49-B71F-E76924DE896F}" presName="Triangle" presStyleLbl="alignNode1" presStyleIdx="3" presStyleCnt="9"/>
      <dgm:spPr/>
    </dgm:pt>
    <dgm:pt modelId="{F950AC7B-3F88-2D4F-BA06-0F509463CC20}" type="pres">
      <dgm:prSet presAssocID="{79B4B249-EA27-634F-BF1E-C085B41CF430}" presName="sibTrans" presStyleCnt="0"/>
      <dgm:spPr/>
    </dgm:pt>
    <dgm:pt modelId="{261BD71C-C82F-5C47-9D13-2F62AD3F7C75}" type="pres">
      <dgm:prSet presAssocID="{79B4B249-EA27-634F-BF1E-C085B41CF430}" presName="space" presStyleCnt="0"/>
      <dgm:spPr/>
    </dgm:pt>
    <dgm:pt modelId="{AEDA65D5-6A6D-5F42-BE1D-096B8315A39A}" type="pres">
      <dgm:prSet presAssocID="{4228D6A2-0796-6D40-B66B-FC95CBF52773}" presName="composite" presStyleCnt="0"/>
      <dgm:spPr/>
    </dgm:pt>
    <dgm:pt modelId="{835F23DE-E654-7A46-947E-F1B56055B198}" type="pres">
      <dgm:prSet presAssocID="{4228D6A2-0796-6D40-B66B-FC95CBF52773}" presName="LShape" presStyleLbl="alignNode1" presStyleIdx="4" presStyleCnt="9"/>
      <dgm:spPr/>
    </dgm:pt>
    <dgm:pt modelId="{01A1A0C9-C1CD-BC49-BA01-7DEC5F04AEA6}" type="pres">
      <dgm:prSet presAssocID="{4228D6A2-0796-6D40-B66B-FC95CBF52773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2206A62F-8C79-BD47-9DA4-C5E2392C56E7}" type="pres">
      <dgm:prSet presAssocID="{4228D6A2-0796-6D40-B66B-FC95CBF52773}" presName="Triangle" presStyleLbl="alignNode1" presStyleIdx="5" presStyleCnt="9"/>
      <dgm:spPr/>
    </dgm:pt>
    <dgm:pt modelId="{D53D1A6F-5634-4147-ABE0-DC506DFC5F84}" type="pres">
      <dgm:prSet presAssocID="{DFD897F0-752F-1140-8C53-01DCDBBBBD81}" presName="sibTrans" presStyleCnt="0"/>
      <dgm:spPr/>
    </dgm:pt>
    <dgm:pt modelId="{B1FCFCAB-525E-6043-996A-864024580ED1}" type="pres">
      <dgm:prSet presAssocID="{DFD897F0-752F-1140-8C53-01DCDBBBBD81}" presName="space" presStyleCnt="0"/>
      <dgm:spPr/>
    </dgm:pt>
    <dgm:pt modelId="{DF2BB496-C2D1-9D41-94B6-ED8F881B9EA7}" type="pres">
      <dgm:prSet presAssocID="{0E650249-00BA-4447-BD36-767BECFD2FDD}" presName="composite" presStyleCnt="0"/>
      <dgm:spPr/>
    </dgm:pt>
    <dgm:pt modelId="{6AD3A970-99CD-5C4E-8FDF-B253A5E982FB}" type="pres">
      <dgm:prSet presAssocID="{0E650249-00BA-4447-BD36-767BECFD2FDD}" presName="LShape" presStyleLbl="alignNode1" presStyleIdx="6" presStyleCnt="9"/>
      <dgm:spPr/>
    </dgm:pt>
    <dgm:pt modelId="{4CD8A3B7-9ADC-DF45-988C-454C31122135}" type="pres">
      <dgm:prSet presAssocID="{0E650249-00BA-4447-BD36-767BECFD2FDD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330FD3A-6386-6A48-9E0B-BD9B8BFCB29C}" type="pres">
      <dgm:prSet presAssocID="{0E650249-00BA-4447-BD36-767BECFD2FDD}" presName="Triangle" presStyleLbl="alignNode1" presStyleIdx="7" presStyleCnt="9"/>
      <dgm:spPr/>
    </dgm:pt>
    <dgm:pt modelId="{1C8A039B-B4B5-1E4E-BBBF-5F7C9DF4018D}" type="pres">
      <dgm:prSet presAssocID="{7B88A565-F14C-7E43-9ECE-4E03918BFBA9}" presName="sibTrans" presStyleCnt="0"/>
      <dgm:spPr/>
    </dgm:pt>
    <dgm:pt modelId="{DCF87F3B-0CA8-1D42-BD50-0F3C51E372E5}" type="pres">
      <dgm:prSet presAssocID="{7B88A565-F14C-7E43-9ECE-4E03918BFBA9}" presName="space" presStyleCnt="0"/>
      <dgm:spPr/>
    </dgm:pt>
    <dgm:pt modelId="{1B355763-4761-E442-AF1C-B32043CB5383}" type="pres">
      <dgm:prSet presAssocID="{9D1026EF-2465-8B4E-A4A0-BB8695720F82}" presName="composite" presStyleCnt="0"/>
      <dgm:spPr/>
    </dgm:pt>
    <dgm:pt modelId="{CF44B048-6793-A143-A43D-45F0F7CF02D9}" type="pres">
      <dgm:prSet presAssocID="{9D1026EF-2465-8B4E-A4A0-BB8695720F82}" presName="LShape" presStyleLbl="alignNode1" presStyleIdx="8" presStyleCnt="9"/>
      <dgm:spPr/>
    </dgm:pt>
    <dgm:pt modelId="{D10AC2F0-82EF-354B-9596-F92CD0B35722}" type="pres">
      <dgm:prSet presAssocID="{9D1026EF-2465-8B4E-A4A0-BB8695720F8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A5A200-D6B3-D34F-9B32-2A33C51615BC}" type="presOf" srcId="{9D1026EF-2465-8B4E-A4A0-BB8695720F82}" destId="{D10AC2F0-82EF-354B-9596-F92CD0B35722}" srcOrd="0" destOrd="0" presId="urn:microsoft.com/office/officeart/2009/3/layout/StepUpProcess"/>
    <dgm:cxn modelId="{91253D07-9BBB-8241-A74C-C74025558BA2}" srcId="{8FF5D315-D797-8D42-B85B-DED93324E65A}" destId="{4228D6A2-0796-6D40-B66B-FC95CBF52773}" srcOrd="2" destOrd="0" parTransId="{F943AD63-2C44-C146-958C-D5E3C7463A1A}" sibTransId="{DFD897F0-752F-1140-8C53-01DCDBBBBD81}"/>
    <dgm:cxn modelId="{5C828D2E-9FAF-DA4F-B229-35907C99B35A}" type="presOf" srcId="{74FCCEC3-3A10-7D4C-A4B4-920F6C9C0EF2}" destId="{1D112DBF-487D-E743-B4DE-849805791788}" srcOrd="0" destOrd="0" presId="urn:microsoft.com/office/officeart/2009/3/layout/StepUpProcess"/>
    <dgm:cxn modelId="{DCFE6262-E10E-9242-85A8-537F30716E0D}" type="presOf" srcId="{0E650249-00BA-4447-BD36-767BECFD2FDD}" destId="{4CD8A3B7-9ADC-DF45-988C-454C31122135}" srcOrd="0" destOrd="0" presId="urn:microsoft.com/office/officeart/2009/3/layout/StepUpProcess"/>
    <dgm:cxn modelId="{FFF49D67-9EB6-CF4C-BAD7-EA76925EEFB1}" type="presOf" srcId="{0FAAE87C-5FEC-1D49-B71F-E76924DE896F}" destId="{895A5193-4B7D-1745-99F1-676B64AA3FFA}" srcOrd="0" destOrd="0" presId="urn:microsoft.com/office/officeart/2009/3/layout/StepUpProcess"/>
    <dgm:cxn modelId="{7E89B48D-7DF3-BD48-B2DE-7EA9A8BEA2FB}" srcId="{8FF5D315-D797-8D42-B85B-DED93324E65A}" destId="{0FAAE87C-5FEC-1D49-B71F-E76924DE896F}" srcOrd="1" destOrd="0" parTransId="{46A3BDA5-4BC4-AA45-B240-BFC73A1156C0}" sibTransId="{79B4B249-EA27-634F-BF1E-C085B41CF430}"/>
    <dgm:cxn modelId="{134C6D9A-D3E3-BF42-8EA6-FAB0FA1A2FDB}" srcId="{8FF5D315-D797-8D42-B85B-DED93324E65A}" destId="{9D1026EF-2465-8B4E-A4A0-BB8695720F82}" srcOrd="4" destOrd="0" parTransId="{308882F4-7B5C-5449-8031-CFEBD20BF9FE}" sibTransId="{8811FC13-9C36-C649-84AA-C2334A101004}"/>
    <dgm:cxn modelId="{0AF84EC5-2417-CF44-BBC7-D30A9B795206}" srcId="{8FF5D315-D797-8D42-B85B-DED93324E65A}" destId="{74FCCEC3-3A10-7D4C-A4B4-920F6C9C0EF2}" srcOrd="0" destOrd="0" parTransId="{46EFA9B7-F6F3-5444-8F12-C1EE74CE9964}" sibTransId="{314CF762-FC19-EC42-A0E1-7B0DB797106B}"/>
    <dgm:cxn modelId="{CA271BE4-7260-1A45-A428-3F325FAA2A1B}" type="presOf" srcId="{8FF5D315-D797-8D42-B85B-DED93324E65A}" destId="{1DAA0E7B-5678-EE49-AF13-08C7A50D3964}" srcOrd="0" destOrd="0" presId="urn:microsoft.com/office/officeart/2009/3/layout/StepUpProcess"/>
    <dgm:cxn modelId="{30F5A6F7-3466-3946-9433-0590A1590B3C}" type="presOf" srcId="{4228D6A2-0796-6D40-B66B-FC95CBF52773}" destId="{01A1A0C9-C1CD-BC49-BA01-7DEC5F04AEA6}" srcOrd="0" destOrd="0" presId="urn:microsoft.com/office/officeart/2009/3/layout/StepUpProcess"/>
    <dgm:cxn modelId="{92C7D9FD-FA11-384B-A0E1-24464F2DD7ED}" srcId="{8FF5D315-D797-8D42-B85B-DED93324E65A}" destId="{0E650249-00BA-4447-BD36-767BECFD2FDD}" srcOrd="3" destOrd="0" parTransId="{A93AB9A0-5EC2-CD4C-8409-444FB001549B}" sibTransId="{7B88A565-F14C-7E43-9ECE-4E03918BFBA9}"/>
    <dgm:cxn modelId="{E294C984-C063-7846-B637-1138FE9A5987}" type="presParOf" srcId="{1DAA0E7B-5678-EE49-AF13-08C7A50D3964}" destId="{96101EF1-BD1C-C245-BBCD-1537EE5D3991}" srcOrd="0" destOrd="0" presId="urn:microsoft.com/office/officeart/2009/3/layout/StepUpProcess"/>
    <dgm:cxn modelId="{58D346CF-7BD2-7E4D-BAEB-76A1B6503C5E}" type="presParOf" srcId="{96101EF1-BD1C-C245-BBCD-1537EE5D3991}" destId="{50B75A19-09BA-4245-912B-968143A08C93}" srcOrd="0" destOrd="0" presId="urn:microsoft.com/office/officeart/2009/3/layout/StepUpProcess"/>
    <dgm:cxn modelId="{D4932219-BAB0-3A41-81F2-B59A6F52787B}" type="presParOf" srcId="{96101EF1-BD1C-C245-BBCD-1537EE5D3991}" destId="{1D112DBF-487D-E743-B4DE-849805791788}" srcOrd="1" destOrd="0" presId="urn:microsoft.com/office/officeart/2009/3/layout/StepUpProcess"/>
    <dgm:cxn modelId="{6AC80BC6-FB31-9045-9E54-1DDCD923373F}" type="presParOf" srcId="{96101EF1-BD1C-C245-BBCD-1537EE5D3991}" destId="{AAEE33C7-F05B-FE47-B2A9-D35A4D302BD9}" srcOrd="2" destOrd="0" presId="urn:microsoft.com/office/officeart/2009/3/layout/StepUpProcess"/>
    <dgm:cxn modelId="{9402B165-7F00-2640-AF8B-DE03A105EE39}" type="presParOf" srcId="{1DAA0E7B-5678-EE49-AF13-08C7A50D3964}" destId="{8D7EA012-7160-3440-8015-67B283832019}" srcOrd="1" destOrd="0" presId="urn:microsoft.com/office/officeart/2009/3/layout/StepUpProcess"/>
    <dgm:cxn modelId="{41CB3B1A-5161-CD4F-94C0-756953AEA0C4}" type="presParOf" srcId="{8D7EA012-7160-3440-8015-67B283832019}" destId="{F3DBA598-D8ED-114E-9198-F99FE85ECC9F}" srcOrd="0" destOrd="0" presId="urn:microsoft.com/office/officeart/2009/3/layout/StepUpProcess"/>
    <dgm:cxn modelId="{C67352DA-9CD6-FB46-A3A0-F0CD7136FD50}" type="presParOf" srcId="{1DAA0E7B-5678-EE49-AF13-08C7A50D3964}" destId="{8684B220-3447-BE4C-9136-B40B48F93576}" srcOrd="2" destOrd="0" presId="urn:microsoft.com/office/officeart/2009/3/layout/StepUpProcess"/>
    <dgm:cxn modelId="{735D6FB2-F580-6F42-BDD9-95D9862A6919}" type="presParOf" srcId="{8684B220-3447-BE4C-9136-B40B48F93576}" destId="{FBCA52A5-2C02-BB4B-B81C-05F0F7701A26}" srcOrd="0" destOrd="0" presId="urn:microsoft.com/office/officeart/2009/3/layout/StepUpProcess"/>
    <dgm:cxn modelId="{39F644E1-5758-024C-9D4D-09ECFAC55CB5}" type="presParOf" srcId="{8684B220-3447-BE4C-9136-B40B48F93576}" destId="{895A5193-4B7D-1745-99F1-676B64AA3FFA}" srcOrd="1" destOrd="0" presId="urn:microsoft.com/office/officeart/2009/3/layout/StepUpProcess"/>
    <dgm:cxn modelId="{49AF4CFD-0459-504D-8C39-ABAAEA3DCAEA}" type="presParOf" srcId="{8684B220-3447-BE4C-9136-B40B48F93576}" destId="{02C95F65-CE06-EB40-BBFC-C62715FD2C89}" srcOrd="2" destOrd="0" presId="urn:microsoft.com/office/officeart/2009/3/layout/StepUpProcess"/>
    <dgm:cxn modelId="{E32EA44A-0532-B14D-B342-B77EF6584A6C}" type="presParOf" srcId="{1DAA0E7B-5678-EE49-AF13-08C7A50D3964}" destId="{F950AC7B-3F88-2D4F-BA06-0F509463CC20}" srcOrd="3" destOrd="0" presId="urn:microsoft.com/office/officeart/2009/3/layout/StepUpProcess"/>
    <dgm:cxn modelId="{D3FE42FB-6970-BC44-B95C-A4DAA33A2847}" type="presParOf" srcId="{F950AC7B-3F88-2D4F-BA06-0F509463CC20}" destId="{261BD71C-C82F-5C47-9D13-2F62AD3F7C75}" srcOrd="0" destOrd="0" presId="urn:microsoft.com/office/officeart/2009/3/layout/StepUpProcess"/>
    <dgm:cxn modelId="{25C78134-3F69-AC43-B77B-12ACE30DA02F}" type="presParOf" srcId="{1DAA0E7B-5678-EE49-AF13-08C7A50D3964}" destId="{AEDA65D5-6A6D-5F42-BE1D-096B8315A39A}" srcOrd="4" destOrd="0" presId="urn:microsoft.com/office/officeart/2009/3/layout/StepUpProcess"/>
    <dgm:cxn modelId="{4F46EAFC-B8BA-3F4B-879A-8665E191DBD6}" type="presParOf" srcId="{AEDA65D5-6A6D-5F42-BE1D-096B8315A39A}" destId="{835F23DE-E654-7A46-947E-F1B56055B198}" srcOrd="0" destOrd="0" presId="urn:microsoft.com/office/officeart/2009/3/layout/StepUpProcess"/>
    <dgm:cxn modelId="{1C91E44D-4D8C-7740-8293-9B13C639C4F8}" type="presParOf" srcId="{AEDA65D5-6A6D-5F42-BE1D-096B8315A39A}" destId="{01A1A0C9-C1CD-BC49-BA01-7DEC5F04AEA6}" srcOrd="1" destOrd="0" presId="urn:microsoft.com/office/officeart/2009/3/layout/StepUpProcess"/>
    <dgm:cxn modelId="{654A5B55-E7A2-0942-B452-65D021EA0B71}" type="presParOf" srcId="{AEDA65D5-6A6D-5F42-BE1D-096B8315A39A}" destId="{2206A62F-8C79-BD47-9DA4-C5E2392C56E7}" srcOrd="2" destOrd="0" presId="urn:microsoft.com/office/officeart/2009/3/layout/StepUpProcess"/>
    <dgm:cxn modelId="{E39702A1-9C0B-0C44-9323-3AB693377855}" type="presParOf" srcId="{1DAA0E7B-5678-EE49-AF13-08C7A50D3964}" destId="{D53D1A6F-5634-4147-ABE0-DC506DFC5F84}" srcOrd="5" destOrd="0" presId="urn:microsoft.com/office/officeart/2009/3/layout/StepUpProcess"/>
    <dgm:cxn modelId="{D7A8648A-CA28-8046-AEF5-E14522F91A32}" type="presParOf" srcId="{D53D1A6F-5634-4147-ABE0-DC506DFC5F84}" destId="{B1FCFCAB-525E-6043-996A-864024580ED1}" srcOrd="0" destOrd="0" presId="urn:microsoft.com/office/officeart/2009/3/layout/StepUpProcess"/>
    <dgm:cxn modelId="{76F8B335-858D-5E48-BF62-995241C6E524}" type="presParOf" srcId="{1DAA0E7B-5678-EE49-AF13-08C7A50D3964}" destId="{DF2BB496-C2D1-9D41-94B6-ED8F881B9EA7}" srcOrd="6" destOrd="0" presId="urn:microsoft.com/office/officeart/2009/3/layout/StepUpProcess"/>
    <dgm:cxn modelId="{0F16F53F-D7E5-8843-AE82-4B6BCFAD5ADD}" type="presParOf" srcId="{DF2BB496-C2D1-9D41-94B6-ED8F881B9EA7}" destId="{6AD3A970-99CD-5C4E-8FDF-B253A5E982FB}" srcOrd="0" destOrd="0" presId="urn:microsoft.com/office/officeart/2009/3/layout/StepUpProcess"/>
    <dgm:cxn modelId="{E925A578-16F0-D841-A0A4-B954250D8F05}" type="presParOf" srcId="{DF2BB496-C2D1-9D41-94B6-ED8F881B9EA7}" destId="{4CD8A3B7-9ADC-DF45-988C-454C31122135}" srcOrd="1" destOrd="0" presId="urn:microsoft.com/office/officeart/2009/3/layout/StepUpProcess"/>
    <dgm:cxn modelId="{3C907976-C08A-F346-AB4E-01E23C413AAB}" type="presParOf" srcId="{DF2BB496-C2D1-9D41-94B6-ED8F881B9EA7}" destId="{1330FD3A-6386-6A48-9E0B-BD9B8BFCB29C}" srcOrd="2" destOrd="0" presId="urn:microsoft.com/office/officeart/2009/3/layout/StepUpProcess"/>
    <dgm:cxn modelId="{4382A023-AB99-D647-ADA2-2F2F87712565}" type="presParOf" srcId="{1DAA0E7B-5678-EE49-AF13-08C7A50D3964}" destId="{1C8A039B-B4B5-1E4E-BBBF-5F7C9DF4018D}" srcOrd="7" destOrd="0" presId="urn:microsoft.com/office/officeart/2009/3/layout/StepUpProcess"/>
    <dgm:cxn modelId="{88C4F702-FE3E-D542-BE4A-7E14C1545820}" type="presParOf" srcId="{1C8A039B-B4B5-1E4E-BBBF-5F7C9DF4018D}" destId="{DCF87F3B-0CA8-1D42-BD50-0F3C51E372E5}" srcOrd="0" destOrd="0" presId="urn:microsoft.com/office/officeart/2009/3/layout/StepUpProcess"/>
    <dgm:cxn modelId="{547A4AA3-0B25-E04A-9A21-175D49F70090}" type="presParOf" srcId="{1DAA0E7B-5678-EE49-AF13-08C7A50D3964}" destId="{1B355763-4761-E442-AF1C-B32043CB5383}" srcOrd="8" destOrd="0" presId="urn:microsoft.com/office/officeart/2009/3/layout/StepUpProcess"/>
    <dgm:cxn modelId="{491DDF8F-18EF-7E48-AE1E-1CA15CF49BB3}" type="presParOf" srcId="{1B355763-4761-E442-AF1C-B32043CB5383}" destId="{CF44B048-6793-A143-A43D-45F0F7CF02D9}" srcOrd="0" destOrd="0" presId="urn:microsoft.com/office/officeart/2009/3/layout/StepUpProcess"/>
    <dgm:cxn modelId="{788C03A0-9754-794D-A689-A14A75A87FA5}" type="presParOf" srcId="{1B355763-4761-E442-AF1C-B32043CB5383}" destId="{D10AC2F0-82EF-354B-9596-F92CD0B3572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1033-6409-FA46-A27F-9E5FBC32E2B5}">
      <dsp:nvSpPr>
        <dsp:cNvPr id="0" name=""/>
        <dsp:cNvSpPr/>
      </dsp:nvSpPr>
      <dsp:spPr>
        <a:xfrm>
          <a:off x="3055" y="227331"/>
          <a:ext cx="1837531" cy="6199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Sistemas de recomendación</a:t>
          </a:r>
          <a:endParaRPr lang="es-MX" sz="1700" kern="1200" dirty="0"/>
        </a:p>
      </dsp:txBody>
      <dsp:txXfrm>
        <a:off x="3055" y="227331"/>
        <a:ext cx="1837531" cy="619975"/>
      </dsp:txXfrm>
    </dsp:sp>
    <dsp:sp modelId="{8595F198-0C44-7545-945B-D0D799D33488}">
      <dsp:nvSpPr>
        <dsp:cNvPr id="0" name=""/>
        <dsp:cNvSpPr/>
      </dsp:nvSpPr>
      <dsp:spPr>
        <a:xfrm>
          <a:off x="3055" y="847307"/>
          <a:ext cx="1837531" cy="7466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/>
            <a:t>Jordan</a:t>
          </a:r>
        </a:p>
      </dsp:txBody>
      <dsp:txXfrm>
        <a:off x="3055" y="847307"/>
        <a:ext cx="1837531" cy="746639"/>
      </dsp:txXfrm>
    </dsp:sp>
    <dsp:sp modelId="{DF99006F-A20A-544F-8A50-B9CBDCF5F077}">
      <dsp:nvSpPr>
        <dsp:cNvPr id="0" name=""/>
        <dsp:cNvSpPr/>
      </dsp:nvSpPr>
      <dsp:spPr>
        <a:xfrm>
          <a:off x="2097841" y="227331"/>
          <a:ext cx="1837531" cy="619975"/>
        </a:xfrm>
        <a:prstGeom prst="rect">
          <a:avLst/>
        </a:prstGeom>
        <a:solidFill>
          <a:schemeClr val="accent5">
            <a:hueOff val="490623"/>
            <a:satOff val="2050"/>
            <a:lumOff val="-262"/>
            <a:alphaOff val="0"/>
          </a:schemeClr>
        </a:solidFill>
        <a:ln w="12700" cap="flat" cmpd="sng" algn="ctr">
          <a:solidFill>
            <a:schemeClr val="accent5">
              <a:hueOff val="490623"/>
              <a:satOff val="2050"/>
              <a:lumOff val="-2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Similaridad entre textos</a:t>
          </a:r>
          <a:endParaRPr lang="es-ES_tradnl" sz="1700" kern="1200" dirty="0"/>
        </a:p>
      </dsp:txBody>
      <dsp:txXfrm>
        <a:off x="2097841" y="227331"/>
        <a:ext cx="1837531" cy="619975"/>
      </dsp:txXfrm>
    </dsp:sp>
    <dsp:sp modelId="{CA0DC6BA-1C55-884F-90DA-44137245D37B}">
      <dsp:nvSpPr>
        <dsp:cNvPr id="0" name=""/>
        <dsp:cNvSpPr/>
      </dsp:nvSpPr>
      <dsp:spPr>
        <a:xfrm>
          <a:off x="2097841" y="847307"/>
          <a:ext cx="1837531" cy="746639"/>
        </a:xfrm>
        <a:prstGeom prst="rect">
          <a:avLst/>
        </a:prstGeom>
        <a:solidFill>
          <a:schemeClr val="accent5">
            <a:tint val="40000"/>
            <a:alpha val="90000"/>
            <a:hueOff val="459577"/>
            <a:satOff val="1526"/>
            <a:lumOff val="-2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459577"/>
              <a:satOff val="1526"/>
              <a:lumOff val="-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700" kern="1200"/>
            <a:t>Malena</a:t>
          </a:r>
          <a:endParaRPr lang="es-ES_tradnl" sz="1700" kern="1200" dirty="0"/>
        </a:p>
      </dsp:txBody>
      <dsp:txXfrm>
        <a:off x="2097841" y="847307"/>
        <a:ext cx="1837531" cy="746639"/>
      </dsp:txXfrm>
    </dsp:sp>
    <dsp:sp modelId="{1BB6162D-A427-7A47-85F4-DB549512E9E7}">
      <dsp:nvSpPr>
        <dsp:cNvPr id="0" name=""/>
        <dsp:cNvSpPr/>
      </dsp:nvSpPr>
      <dsp:spPr>
        <a:xfrm>
          <a:off x="4192627" y="227331"/>
          <a:ext cx="1837531" cy="619975"/>
        </a:xfrm>
        <a:prstGeom prst="rect">
          <a:avLst/>
        </a:prstGeom>
        <a:solidFill>
          <a:schemeClr val="accent5">
            <a:hueOff val="981247"/>
            <a:satOff val="4100"/>
            <a:lumOff val="-523"/>
            <a:alphaOff val="0"/>
          </a:schemeClr>
        </a:solidFill>
        <a:ln w="12700" cap="flat" cmpd="sng" algn="ctr">
          <a:solidFill>
            <a:schemeClr val="accent5">
              <a:hueOff val="981247"/>
              <a:satOff val="4100"/>
              <a:lumOff val="-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Análisis de discurso</a:t>
          </a:r>
          <a:endParaRPr lang="es-ES_tradnl" sz="1700" kern="1200" dirty="0"/>
        </a:p>
      </dsp:txBody>
      <dsp:txXfrm>
        <a:off x="4192627" y="227331"/>
        <a:ext cx="1837531" cy="619975"/>
      </dsp:txXfrm>
    </dsp:sp>
    <dsp:sp modelId="{AFE3366B-1471-F74C-9EBE-DEBA1872E4D7}">
      <dsp:nvSpPr>
        <dsp:cNvPr id="0" name=""/>
        <dsp:cNvSpPr/>
      </dsp:nvSpPr>
      <dsp:spPr>
        <a:xfrm>
          <a:off x="4192627" y="847307"/>
          <a:ext cx="1837531" cy="746639"/>
        </a:xfrm>
        <a:prstGeom prst="rect">
          <a:avLst/>
        </a:prstGeom>
        <a:solidFill>
          <a:schemeClr val="accent5">
            <a:tint val="40000"/>
            <a:alpha val="90000"/>
            <a:hueOff val="919154"/>
            <a:satOff val="3053"/>
            <a:lumOff val="-4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919154"/>
              <a:satOff val="3053"/>
              <a:lumOff val="-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700" kern="1200"/>
            <a:t>Elaine</a:t>
          </a:r>
          <a:endParaRPr lang="es-ES_tradnl" sz="1700" kern="1200" dirty="0"/>
        </a:p>
      </dsp:txBody>
      <dsp:txXfrm>
        <a:off x="4192627" y="847307"/>
        <a:ext cx="1837531" cy="746639"/>
      </dsp:txXfrm>
    </dsp:sp>
    <dsp:sp modelId="{5F22D85F-D1F1-DA4B-BA67-C89CE1C71F39}">
      <dsp:nvSpPr>
        <dsp:cNvPr id="0" name=""/>
        <dsp:cNvSpPr/>
      </dsp:nvSpPr>
      <dsp:spPr>
        <a:xfrm>
          <a:off x="6287412" y="227331"/>
          <a:ext cx="1837531" cy="619975"/>
        </a:xfrm>
        <a:prstGeom prst="rect">
          <a:avLst/>
        </a:prstGeom>
        <a:solidFill>
          <a:schemeClr val="accent5">
            <a:hueOff val="1471870"/>
            <a:satOff val="6150"/>
            <a:lumOff val="-785"/>
            <a:alphaOff val="0"/>
          </a:schemeClr>
        </a:solidFill>
        <a:ln w="12700" cap="flat" cmpd="sng" algn="ctr">
          <a:solidFill>
            <a:schemeClr val="accent5">
              <a:hueOff val="1471870"/>
              <a:satOff val="6150"/>
              <a:lumOff val="-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Análisis de polaridad</a:t>
          </a:r>
          <a:endParaRPr lang="es-MX" sz="1700" kern="1200" dirty="0"/>
        </a:p>
      </dsp:txBody>
      <dsp:txXfrm>
        <a:off x="6287412" y="227331"/>
        <a:ext cx="1837531" cy="619975"/>
      </dsp:txXfrm>
    </dsp:sp>
    <dsp:sp modelId="{2780065C-7F6E-C74C-B138-805C96423E5B}">
      <dsp:nvSpPr>
        <dsp:cNvPr id="0" name=""/>
        <dsp:cNvSpPr/>
      </dsp:nvSpPr>
      <dsp:spPr>
        <a:xfrm>
          <a:off x="6287412" y="847307"/>
          <a:ext cx="1837531" cy="746639"/>
        </a:xfrm>
        <a:prstGeom prst="rect">
          <a:avLst/>
        </a:prstGeom>
        <a:solidFill>
          <a:schemeClr val="accent5">
            <a:tint val="40000"/>
            <a:alpha val="90000"/>
            <a:hueOff val="1378731"/>
            <a:satOff val="4579"/>
            <a:lumOff val="-7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378731"/>
              <a:satOff val="4579"/>
              <a:lumOff val="-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/>
            <a:t>Rodrigo</a:t>
          </a:r>
          <a:endParaRPr lang="es-MX" sz="1700" kern="1200" dirty="0"/>
        </a:p>
      </dsp:txBody>
      <dsp:txXfrm>
        <a:off x="6287412" y="847307"/>
        <a:ext cx="1837531" cy="746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75A19-09BA-4245-912B-968143A08C93}">
      <dsp:nvSpPr>
        <dsp:cNvPr id="0" name=""/>
        <dsp:cNvSpPr/>
      </dsp:nvSpPr>
      <dsp:spPr>
        <a:xfrm rot="5400000">
          <a:off x="398736" y="2219460"/>
          <a:ext cx="1190232" cy="198052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12DBF-487D-E743-B4DE-849805791788}">
      <dsp:nvSpPr>
        <dsp:cNvPr id="0" name=""/>
        <dsp:cNvSpPr/>
      </dsp:nvSpPr>
      <dsp:spPr>
        <a:xfrm>
          <a:off x="200057" y="2811209"/>
          <a:ext cx="1788024" cy="1567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Definición clara del problema</a:t>
          </a:r>
        </a:p>
      </dsp:txBody>
      <dsp:txXfrm>
        <a:off x="200057" y="2811209"/>
        <a:ext cx="1788024" cy="1567308"/>
      </dsp:txXfrm>
    </dsp:sp>
    <dsp:sp modelId="{AAEE33C7-F05B-FE47-B2A9-D35A4D302BD9}">
      <dsp:nvSpPr>
        <dsp:cNvPr id="0" name=""/>
        <dsp:cNvSpPr/>
      </dsp:nvSpPr>
      <dsp:spPr>
        <a:xfrm>
          <a:off x="1650718" y="2073652"/>
          <a:ext cx="337363" cy="337363"/>
        </a:xfrm>
        <a:prstGeom prst="triangle">
          <a:avLst>
            <a:gd name="adj" fmla="val 100000"/>
          </a:avLst>
        </a:prstGeom>
        <a:solidFill>
          <a:schemeClr val="accent4">
            <a:hueOff val="190533"/>
            <a:satOff val="-490"/>
            <a:lumOff val="392"/>
            <a:alphaOff val="0"/>
          </a:schemeClr>
        </a:solidFill>
        <a:ln w="12700" cap="flat" cmpd="sng" algn="ctr">
          <a:solidFill>
            <a:schemeClr val="accent4">
              <a:hueOff val="190533"/>
              <a:satOff val="-490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A52A5-2C02-BB4B-B81C-05F0F7701A26}">
      <dsp:nvSpPr>
        <dsp:cNvPr id="0" name=""/>
        <dsp:cNvSpPr/>
      </dsp:nvSpPr>
      <dsp:spPr>
        <a:xfrm rot="5400000">
          <a:off x="2587628" y="1677817"/>
          <a:ext cx="1190232" cy="198052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381067"/>
            <a:satOff val="-979"/>
            <a:lumOff val="784"/>
            <a:alphaOff val="0"/>
          </a:schemeClr>
        </a:solidFill>
        <a:ln w="12700" cap="flat" cmpd="sng" algn="ctr">
          <a:solidFill>
            <a:schemeClr val="accent4">
              <a:hueOff val="381067"/>
              <a:satOff val="-979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A5193-4B7D-1745-99F1-676B64AA3FFA}">
      <dsp:nvSpPr>
        <dsp:cNvPr id="0" name=""/>
        <dsp:cNvSpPr/>
      </dsp:nvSpPr>
      <dsp:spPr>
        <a:xfrm>
          <a:off x="2388949" y="2269566"/>
          <a:ext cx="1788024" cy="1567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Obtención (generación) de corpus</a:t>
          </a:r>
        </a:p>
      </dsp:txBody>
      <dsp:txXfrm>
        <a:off x="2388949" y="2269566"/>
        <a:ext cx="1788024" cy="1567308"/>
      </dsp:txXfrm>
    </dsp:sp>
    <dsp:sp modelId="{02C95F65-CE06-EB40-BBFC-C62715FD2C89}">
      <dsp:nvSpPr>
        <dsp:cNvPr id="0" name=""/>
        <dsp:cNvSpPr/>
      </dsp:nvSpPr>
      <dsp:spPr>
        <a:xfrm>
          <a:off x="3839610" y="1532009"/>
          <a:ext cx="337363" cy="337363"/>
        </a:xfrm>
        <a:prstGeom prst="triangle">
          <a:avLst>
            <a:gd name="adj" fmla="val 100000"/>
          </a:avLst>
        </a:prstGeom>
        <a:solidFill>
          <a:schemeClr val="accent4">
            <a:hueOff val="571600"/>
            <a:satOff val="-1469"/>
            <a:lumOff val="1177"/>
            <a:alphaOff val="0"/>
          </a:schemeClr>
        </a:solidFill>
        <a:ln w="12700" cap="flat" cmpd="sng" algn="ctr">
          <a:solidFill>
            <a:schemeClr val="accent4">
              <a:hueOff val="571600"/>
              <a:satOff val="-146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F23DE-E654-7A46-947E-F1B56055B198}">
      <dsp:nvSpPr>
        <dsp:cNvPr id="0" name=""/>
        <dsp:cNvSpPr/>
      </dsp:nvSpPr>
      <dsp:spPr>
        <a:xfrm rot="5400000">
          <a:off x="4776520" y="1136173"/>
          <a:ext cx="1190232" cy="198052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762134"/>
            <a:satOff val="-1959"/>
            <a:lumOff val="1569"/>
            <a:alphaOff val="0"/>
          </a:schemeClr>
        </a:solidFill>
        <a:ln w="12700" cap="flat" cmpd="sng" algn="ctr">
          <a:solidFill>
            <a:schemeClr val="accent4">
              <a:hueOff val="762134"/>
              <a:satOff val="-1959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1A0C9-C1CD-BC49-BA01-7DEC5F04AEA6}">
      <dsp:nvSpPr>
        <dsp:cNvPr id="0" name=""/>
        <dsp:cNvSpPr/>
      </dsp:nvSpPr>
      <dsp:spPr>
        <a:xfrm>
          <a:off x="4577840" y="1727922"/>
          <a:ext cx="1788024" cy="1567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Limpieza (regexp)</a:t>
          </a:r>
        </a:p>
      </dsp:txBody>
      <dsp:txXfrm>
        <a:off x="4577840" y="1727922"/>
        <a:ext cx="1788024" cy="1567308"/>
      </dsp:txXfrm>
    </dsp:sp>
    <dsp:sp modelId="{2206A62F-8C79-BD47-9DA4-C5E2392C56E7}">
      <dsp:nvSpPr>
        <dsp:cNvPr id="0" name=""/>
        <dsp:cNvSpPr/>
      </dsp:nvSpPr>
      <dsp:spPr>
        <a:xfrm>
          <a:off x="6028502" y="990365"/>
          <a:ext cx="337363" cy="337363"/>
        </a:xfrm>
        <a:prstGeom prst="triangle">
          <a:avLst>
            <a:gd name="adj" fmla="val 100000"/>
          </a:avLst>
        </a:prstGeom>
        <a:solidFill>
          <a:schemeClr val="accent4">
            <a:hueOff val="952667"/>
            <a:satOff val="-2448"/>
            <a:lumOff val="1961"/>
            <a:alphaOff val="0"/>
          </a:schemeClr>
        </a:solidFill>
        <a:ln w="12700" cap="flat" cmpd="sng" algn="ctr">
          <a:solidFill>
            <a:schemeClr val="accent4">
              <a:hueOff val="952667"/>
              <a:satOff val="-2448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3A970-99CD-5C4E-8FDF-B253A5E982FB}">
      <dsp:nvSpPr>
        <dsp:cNvPr id="0" name=""/>
        <dsp:cNvSpPr/>
      </dsp:nvSpPr>
      <dsp:spPr>
        <a:xfrm rot="5400000">
          <a:off x="6965411" y="594530"/>
          <a:ext cx="1190232" cy="198052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1143201"/>
            <a:satOff val="-2938"/>
            <a:lumOff val="2353"/>
            <a:alphaOff val="0"/>
          </a:schemeClr>
        </a:solidFill>
        <a:ln w="12700" cap="flat" cmpd="sng" algn="ctr">
          <a:solidFill>
            <a:schemeClr val="accent4">
              <a:hueOff val="1143201"/>
              <a:satOff val="-2938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8A3B7-9ADC-DF45-988C-454C31122135}">
      <dsp:nvSpPr>
        <dsp:cNvPr id="0" name=""/>
        <dsp:cNvSpPr/>
      </dsp:nvSpPr>
      <dsp:spPr>
        <a:xfrm>
          <a:off x="6766732" y="1186279"/>
          <a:ext cx="1788024" cy="1567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Tokenización</a:t>
          </a:r>
        </a:p>
      </dsp:txBody>
      <dsp:txXfrm>
        <a:off x="6766732" y="1186279"/>
        <a:ext cx="1788024" cy="1567308"/>
      </dsp:txXfrm>
    </dsp:sp>
    <dsp:sp modelId="{1330FD3A-6386-6A48-9E0B-BD9B8BFCB29C}">
      <dsp:nvSpPr>
        <dsp:cNvPr id="0" name=""/>
        <dsp:cNvSpPr/>
      </dsp:nvSpPr>
      <dsp:spPr>
        <a:xfrm>
          <a:off x="8217394" y="448722"/>
          <a:ext cx="337363" cy="337363"/>
        </a:xfrm>
        <a:prstGeom prst="triangle">
          <a:avLst>
            <a:gd name="adj" fmla="val 100000"/>
          </a:avLst>
        </a:prstGeom>
        <a:solidFill>
          <a:schemeClr val="accent4">
            <a:hueOff val="1333734"/>
            <a:satOff val="-3427"/>
            <a:lumOff val="2746"/>
            <a:alphaOff val="0"/>
          </a:schemeClr>
        </a:solidFill>
        <a:ln w="12700" cap="flat" cmpd="sng" algn="ctr">
          <a:solidFill>
            <a:schemeClr val="accent4">
              <a:hueOff val="1333734"/>
              <a:satOff val="-3427"/>
              <a:lumOff val="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4B048-6793-A143-A43D-45F0F7CF02D9}">
      <dsp:nvSpPr>
        <dsp:cNvPr id="0" name=""/>
        <dsp:cNvSpPr/>
      </dsp:nvSpPr>
      <dsp:spPr>
        <a:xfrm rot="5400000">
          <a:off x="9154303" y="52886"/>
          <a:ext cx="1190232" cy="198052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1524268"/>
            <a:satOff val="-3917"/>
            <a:lumOff val="3138"/>
            <a:alphaOff val="0"/>
          </a:schemeClr>
        </a:solidFill>
        <a:ln w="12700" cap="flat" cmpd="sng" algn="ctr">
          <a:solidFill>
            <a:schemeClr val="accent4">
              <a:hueOff val="1524268"/>
              <a:satOff val="-3917"/>
              <a:lumOff val="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AC2F0-82EF-354B-9596-F92CD0B35722}">
      <dsp:nvSpPr>
        <dsp:cNvPr id="0" name=""/>
        <dsp:cNvSpPr/>
      </dsp:nvSpPr>
      <dsp:spPr>
        <a:xfrm>
          <a:off x="8955624" y="644635"/>
          <a:ext cx="1788024" cy="1567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Modelado</a:t>
          </a:r>
        </a:p>
      </dsp:txBody>
      <dsp:txXfrm>
        <a:off x="8955624" y="644635"/>
        <a:ext cx="1788024" cy="1567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3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56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0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2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9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4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0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9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88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0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4C579B-B1A5-4DE8-FE41-1EAC20AEC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30368F-BB73-8A18-50DE-9A811D552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621149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rgbClr val="FFFFFF"/>
                </a:solidFill>
              </a:rPr>
              <a:t> Curso PLN: segunda parte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8C39B3-9717-DC87-5A5C-99B9C8D5A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547048"/>
            <a:ext cx="8837546" cy="770020"/>
          </a:xfrm>
        </p:spPr>
        <p:txBody>
          <a:bodyPr>
            <a:normAutofit/>
          </a:bodyPr>
          <a:lstStyle/>
          <a:p>
            <a:pPr algn="l"/>
            <a:r>
              <a:rPr lang="es-ES_tradnl">
                <a:solidFill>
                  <a:srgbClr val="FFFFFF"/>
                </a:solidFill>
              </a:rPr>
              <a:t>Julio Waissman Vilanova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FEB986-06D0-C637-1A4B-A6F03049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854" y="210065"/>
            <a:ext cx="1236362" cy="123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8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19F3A-2843-AD32-91B0-9908CDE4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Capas densas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C4B316-4169-59CB-C450-01850C78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43" y="2210983"/>
            <a:ext cx="4699000" cy="3708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91C673-4860-B18C-6649-E733862E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760" y="3089533"/>
            <a:ext cx="5207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F39AE-35DD-486D-1343-91DFA339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 de </a:t>
            </a:r>
            <a:r>
              <a:rPr lang="es-ES_tradnl" i="1" dirty="0" err="1"/>
              <a:t>embedding</a:t>
            </a:r>
            <a:r>
              <a:rPr lang="es-ES_tradnl" i="1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CB9096-4D58-705B-217A-E391F49B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88" y="1648776"/>
            <a:ext cx="8637621" cy="356044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95DFA30-C772-0BE4-7E6A-0CEA2656A4DE}"/>
              </a:ext>
            </a:extLst>
          </p:cNvPr>
          <p:cNvSpPr txBox="1"/>
          <p:nvPr/>
        </p:nvSpPr>
        <p:spPr>
          <a:xfrm>
            <a:off x="2527264" y="5752290"/>
            <a:ext cx="713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i="1" dirty="0">
                <a:solidFill>
                  <a:srgbClr val="0070C0"/>
                </a:solidFill>
              </a:rPr>
              <a:t>El vocabulario (o tokens) puede estar compuesto de </a:t>
            </a:r>
            <a:r>
              <a:rPr lang="es-ES_tradnl" i="1" dirty="0" err="1">
                <a:solidFill>
                  <a:srgbClr val="0070C0"/>
                </a:solidFill>
              </a:rPr>
              <a:t>subpalabras</a:t>
            </a:r>
            <a:endParaRPr lang="es-ES_tradnl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5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FB292-6C69-F8AC-F75A-EC6A9D2E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Capas sin parámetros </a:t>
            </a:r>
            <a:r>
              <a:rPr lang="es-ES_tradnl" dirty="0" err="1"/>
              <a:t>entrenables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6711F0-786E-BB7B-7B65-C6F1A77D9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Normalización</a:t>
            </a:r>
          </a:p>
          <a:p>
            <a:endParaRPr lang="es-ES_tradnl" dirty="0"/>
          </a:p>
          <a:p>
            <a:r>
              <a:rPr lang="es-ES_tradnl" dirty="0" err="1"/>
              <a:t>Dropout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Maxpool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Media</a:t>
            </a:r>
          </a:p>
          <a:p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3DCB8F-E532-E91A-AEA7-C267AE6F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99" y="1715532"/>
            <a:ext cx="36703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5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DED79B-B81D-C07D-0F78-9BEEE723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Redes recurrentes sencillas</a:t>
            </a:r>
          </a:p>
        </p:txBody>
      </p:sp>
      <p:pic>
        <p:nvPicPr>
          <p:cNvPr id="2050" name="Picture 2" descr="The Basics of Recurrent Neural Networks (RNNs) | by Ben Khuong | Towards AI">
            <a:extLst>
              <a:ext uri="{FF2B5EF4-FFF2-40B4-BE49-F238E27FC236}">
                <a16:creationId xmlns:a16="http://schemas.microsoft.com/office/drawing/2014/main" id="{9D9874AE-0440-6FB9-AE62-109DF9C8A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4" y="1854156"/>
            <a:ext cx="9341708" cy="34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85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7594E-ACF6-8023-34C6-663F9C22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Arquitectura de una res recurrente sencilla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E2F24F-A288-3B3F-DE87-34D5F177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87" y="1841500"/>
            <a:ext cx="6210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8DC50-519B-D048-49A2-FC8B71E1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problemas a resolver con RNN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DF88D4-6C91-5500-AF8F-7298430A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43" y="2170863"/>
            <a:ext cx="10513113" cy="32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35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D6BBA-D04E-9A15-31A6-C22A9FB5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en redes neuronales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9041AA-E7B1-B02F-3D88-79938C01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25" y="1798584"/>
            <a:ext cx="8969024" cy="42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ACDDC-9517-9FB2-B35D-712F638A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Generalización a una RNN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08F61C-8A7D-BAC3-F01B-5B2EEB97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31" y="1849982"/>
            <a:ext cx="9638272" cy="41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2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FB7EB-B9C1-CCC1-C255-D5941D67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en una RNN: BPTT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EF9462-CB0F-AED6-925F-A8098BDC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15" y="1629238"/>
            <a:ext cx="9360244" cy="46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6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FB7EB-B9C1-CCC1-C255-D5941D67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en una RNN: BPTT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A95A76-DB6E-9693-3972-38F1EC33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45" y="1680898"/>
            <a:ext cx="9092969" cy="431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4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171"/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C0544-09BA-392B-BA98-8698D089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Lo que me gustaría ver en 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F6BCD9-66E6-8721-2065-DA1BEBCA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235675"/>
            <a:ext cx="11286910" cy="541225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ES_tradnl" sz="1800" b="1" dirty="0">
                <a:solidFill>
                  <a:schemeClr val="bg2">
                    <a:lumMod val="25000"/>
                  </a:schemeClr>
                </a:solidFill>
              </a:rPr>
              <a:t>Problemas secuenciales y redes neuronales recurrentes (1 a 2 semanas)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Motivación y RNN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Redes con celdas tipo LSTM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Redes siamesas</a:t>
            </a:r>
          </a:p>
          <a:p>
            <a:pPr marL="457200" indent="-457200">
              <a:buAutoNum type="arabicPeriod"/>
            </a:pPr>
            <a:r>
              <a:rPr lang="es-ES_tradnl" sz="1800" b="1" dirty="0">
                <a:solidFill>
                  <a:schemeClr val="bg2">
                    <a:lumMod val="25000"/>
                  </a:schemeClr>
                </a:solidFill>
              </a:rPr>
              <a:t>El mecanismo de atención (2 semanas)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Motivación: modelos </a:t>
            </a:r>
            <a:r>
              <a:rPr lang="es-ES_tradnl" sz="1600" i="1" dirty="0" err="1">
                <a:solidFill>
                  <a:schemeClr val="bg2">
                    <a:lumMod val="25000"/>
                  </a:schemeClr>
                </a:solidFill>
              </a:rPr>
              <a:t>seq-to-seq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 para traductores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s-ES_tradnl" sz="1600" i="1" dirty="0">
                <a:solidFill>
                  <a:schemeClr val="bg2">
                    <a:lumMod val="25000"/>
                  </a:schemeClr>
                </a:solidFill>
              </a:rPr>
              <a:t>Atención es todo lo que necesitas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Transferencia del aprendizaje y aprendizaje </a:t>
            </a:r>
            <a:r>
              <a:rPr lang="es-ES_tradnl" sz="1600" dirty="0" err="1">
                <a:solidFill>
                  <a:schemeClr val="bg2">
                    <a:lumMod val="25000"/>
                  </a:schemeClr>
                </a:solidFill>
              </a:rPr>
              <a:t>autosupervisado</a:t>
            </a:r>
            <a:endParaRPr lang="es-ES_tradnl" sz="1600" dirty="0">
              <a:solidFill>
                <a:schemeClr val="bg2">
                  <a:lumMod val="25000"/>
                </a:schemeClr>
              </a:solidFill>
            </a:endParaRP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Modelos </a:t>
            </a:r>
            <a:r>
              <a:rPr lang="es-ES_tradnl" sz="1600" dirty="0" err="1">
                <a:solidFill>
                  <a:schemeClr val="bg2">
                    <a:lumMod val="25000"/>
                  </a:schemeClr>
                </a:solidFill>
              </a:rPr>
              <a:t>preentrenados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 (HF), uso en diferentes casos y ajuste fino</a:t>
            </a:r>
          </a:p>
          <a:p>
            <a:pPr marL="457200" indent="-457200">
              <a:buAutoNum type="arabicPeriod"/>
            </a:pPr>
            <a:r>
              <a:rPr lang="es-ES_tradnl" sz="1800" b="1" dirty="0">
                <a:solidFill>
                  <a:schemeClr val="bg2">
                    <a:lumMod val="25000"/>
                  </a:schemeClr>
                </a:solidFill>
              </a:rPr>
              <a:t>Modelos grandes de lenguaje (2 semanas)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Motivación: Usando una ventana grande de contexto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Reformadores (transformadores con pilas </a:t>
            </a:r>
            <a:r>
              <a:rPr lang="es-ES_tradnl" sz="1600" dirty="0" err="1">
                <a:solidFill>
                  <a:schemeClr val="bg2">
                    <a:lumMod val="25000"/>
                  </a:schemeClr>
                </a:solidFill>
              </a:rPr>
              <a:t>incluídas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Uso de grandes modelos de lenguaje en casos particulares</a:t>
            </a:r>
          </a:p>
          <a:p>
            <a:pPr marL="685800" lvl="1" indent="-457200">
              <a:buAutoNum type="arabicPeriod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</a:rPr>
              <a:t>Ajuste fino (métodos PEFT)</a:t>
            </a:r>
          </a:p>
          <a:p>
            <a:pPr marL="685800" lvl="1" indent="-457200">
              <a:buAutoNum type="arabicPeriod"/>
            </a:pPr>
            <a:endParaRPr lang="es-ES_tradnl" sz="1600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s-ES_tradnl" sz="1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6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FB7EB-B9C1-CCC1-C255-D5941D67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en una RNN: BPTT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037D2F-DF4E-B9A2-FAB9-1DE3983CE1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9148" y="1660405"/>
            <a:ext cx="9228753" cy="44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3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6F260-16CE-B8C0-0AC1-56D05B3F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LSTMs</a:t>
            </a:r>
            <a:r>
              <a:rPr lang="es-ES_tradnl" dirty="0"/>
              <a:t>: Una solución memorable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4F5788-D10C-18F5-DB50-7A43ABE06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Aprende cuando recordar u cuando olvidar</a:t>
            </a:r>
          </a:p>
          <a:p>
            <a:r>
              <a:rPr lang="es-ES_tradnl" dirty="0"/>
              <a:t>Se compone de:</a:t>
            </a:r>
          </a:p>
          <a:p>
            <a:pPr lvl="1"/>
            <a:r>
              <a:rPr lang="es-ES_tradnl" dirty="0"/>
              <a:t>Un estado de celda (</a:t>
            </a:r>
            <a:r>
              <a:rPr lang="es-ES_tradnl" i="1" dirty="0" err="1"/>
              <a:t>cell</a:t>
            </a:r>
            <a:r>
              <a:rPr lang="es-ES_tradnl" i="1" dirty="0"/>
              <a:t> </a:t>
            </a:r>
            <a:r>
              <a:rPr lang="es-ES_tradnl" i="1" dirty="0" err="1"/>
              <a:t>state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Un estado oculto (</a:t>
            </a:r>
            <a:r>
              <a:rPr lang="es-ES_tradnl" i="1" dirty="0" err="1"/>
              <a:t>hidden</a:t>
            </a:r>
            <a:r>
              <a:rPr lang="es-ES_tradnl" i="1" dirty="0"/>
              <a:t> </a:t>
            </a:r>
            <a:r>
              <a:rPr lang="es-ES_tradnl" i="1" dirty="0" err="1"/>
              <a:t>state</a:t>
            </a:r>
            <a:r>
              <a:rPr lang="es-ES_tradnl" dirty="0"/>
              <a:t>)</a:t>
            </a:r>
          </a:p>
          <a:p>
            <a:pPr lvl="1"/>
            <a:r>
              <a:rPr lang="es-ES_tradnl" dirty="0" err="1"/>
              <a:t>Multiples</a:t>
            </a:r>
            <a:r>
              <a:rPr lang="es-ES_tradnl" dirty="0"/>
              <a:t> compuertas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i="1" dirty="0"/>
              <a:t>Las compuertas evitan que explote o desvanezca el gradiente en BPTT</a:t>
            </a:r>
          </a:p>
        </p:txBody>
      </p:sp>
    </p:spTree>
    <p:extLst>
      <p:ext uri="{BB962C8B-B14F-4D97-AF65-F5344CB8AC3E}">
        <p14:creationId xmlns:p14="http://schemas.microsoft.com/office/powerpoint/2010/main" val="1658332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98D9D-F139-F05D-2BAD-41FFED4F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Arquitectura de una celda LSTM</a:t>
            </a:r>
          </a:p>
        </p:txBody>
      </p:sp>
      <p:pic>
        <p:nvPicPr>
          <p:cNvPr id="4" name="Picture 2" descr="Structure of the LSTM cell and equations that describe the gates of an... |  Download Scientific Diagram">
            <a:extLst>
              <a:ext uri="{FF2B5EF4-FFF2-40B4-BE49-F238E27FC236}">
                <a16:creationId xmlns:a16="http://schemas.microsoft.com/office/drawing/2014/main" id="{F39EFD60-950A-24FD-EF8D-21CD2C7B0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9" y="1989817"/>
            <a:ext cx="10851381" cy="395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1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98D9D-F139-F05D-2BAD-41FFED4F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Arquitectura de una celda LSTM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F46DFF-0146-2434-CE3A-1928A046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0" y="1098000"/>
            <a:ext cx="1111849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75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98D9D-F139-F05D-2BAD-41FFED4F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Arquitectura de una celda LSTM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D5A785-7F3E-7119-1ECE-461E678F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1" y="1098000"/>
            <a:ext cx="1117843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8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98D9D-F139-F05D-2BAD-41FFED4F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Arquitectura de una celda LSTM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BFFD1C-381D-53B7-F1B2-2F399477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6" y="1098000"/>
            <a:ext cx="1114838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3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2F6D0-0679-DF9E-4E81-39CC04A9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Redes recurrentes bidireccionales: Motivación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E50CBBD-9656-9AE9-3875-BF9FA23C6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0653579" cy="45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/>
          </a:p>
          <a:p>
            <a:pPr marL="0" indent="0" algn="ctr">
              <a:buNone/>
            </a:pPr>
            <a:r>
              <a:rPr lang="es-ES_tradnl" sz="2400" i="1" dirty="0">
                <a:solidFill>
                  <a:srgbClr val="C00000"/>
                </a:solidFill>
              </a:rPr>
              <a:t>Le marqué, pero ____ no contesta el teléfono. Yo creo que a Elaine no le gusta que le hablen”</a:t>
            </a:r>
          </a:p>
          <a:p>
            <a:pPr marL="0" indent="0" algn="ctr">
              <a:buNone/>
            </a:pPr>
            <a:endParaRPr lang="es-ES_tradnl" i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s-ES_tradnl" dirty="0"/>
          </a:p>
          <a:p>
            <a:pPr marL="0" indent="0">
              <a:buNone/>
            </a:pPr>
            <a:endParaRPr lang="es-ES_tradnl" i="1" dirty="0">
              <a:solidFill>
                <a:srgbClr val="C00000"/>
              </a:solidFill>
            </a:endParaRPr>
          </a:p>
          <a:p>
            <a:r>
              <a:rPr lang="es-ES_tradnl" dirty="0"/>
              <a:t>Necesidad de conocer el texto completo para resolver el problema.</a:t>
            </a:r>
          </a:p>
          <a:p>
            <a:r>
              <a:rPr lang="es-ES_tradnl" dirty="0"/>
              <a:t>El problema es secuencial, pero se puede asumir un conocimiento de la secuencia completa de entrada.</a:t>
            </a:r>
          </a:p>
          <a:p>
            <a:pPr marL="0" indent="0">
              <a:buNone/>
            </a:pPr>
            <a:endParaRPr lang="es-ES_tradnl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7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2F6D0-0679-DF9E-4E81-39CC04A9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Redes recurrentes bidireccionales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F72A2E-50D0-14EC-056D-DE21C36A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64" y="2123719"/>
            <a:ext cx="10604671" cy="29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1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C0544-09BA-392B-BA98-8698D089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Lo que me gustaría ver en el curso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C6B1F44-6662-3249-E541-F0C5341FC1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609686"/>
              </p:ext>
            </p:extLst>
          </p:nvPr>
        </p:nvGraphicFramePr>
        <p:xfrm>
          <a:off x="2032000" y="3163328"/>
          <a:ext cx="8128000" cy="1821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4CF47E0-A70A-7539-44EA-AA0596DC17E0}"/>
              </a:ext>
            </a:extLst>
          </p:cNvPr>
          <p:cNvSpPr txBox="1"/>
          <p:nvPr/>
        </p:nvSpPr>
        <p:spPr>
          <a:xfrm>
            <a:off x="1297685" y="1873608"/>
            <a:ext cx="967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Casos de estudio específicos a sus proyectos terminales o sus intereses particulares</a:t>
            </a:r>
          </a:p>
        </p:txBody>
      </p:sp>
    </p:spTree>
    <p:extLst>
      <p:ext uri="{BB962C8B-B14F-4D97-AF65-F5344CB8AC3E}">
        <p14:creationId xmlns:p14="http://schemas.microsoft.com/office/powerpoint/2010/main" val="352218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AC95-2376-34C1-9A96-93C45C90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Recapitulando: Proceso de PLN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83EC579D-02B8-B9DA-3655-5B33EBE57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817908"/>
              </p:ext>
            </p:extLst>
          </p:nvPr>
        </p:nvGraphicFramePr>
        <p:xfrm>
          <a:off x="518984" y="1482811"/>
          <a:ext cx="10747242" cy="482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echa izquierda y derecha 4">
            <a:extLst>
              <a:ext uri="{FF2B5EF4-FFF2-40B4-BE49-F238E27FC236}">
                <a16:creationId xmlns:a16="http://schemas.microsoft.com/office/drawing/2014/main" id="{DA9A4E77-B5D8-C339-431C-840F91EA012E}"/>
              </a:ext>
            </a:extLst>
          </p:cNvPr>
          <p:cNvSpPr/>
          <p:nvPr/>
        </p:nvSpPr>
        <p:spPr>
          <a:xfrm rot="20748019">
            <a:off x="751022" y="4648257"/>
            <a:ext cx="10633186" cy="362469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9F69A1-0653-1560-C128-CDF6BBB29E59}"/>
              </a:ext>
            </a:extLst>
          </p:cNvPr>
          <p:cNvSpPr txBox="1"/>
          <p:nvPr/>
        </p:nvSpPr>
        <p:spPr>
          <a:xfrm rot="20739364">
            <a:off x="5152768" y="4806779"/>
            <a:ext cx="276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Exploración, adaptación</a:t>
            </a:r>
          </a:p>
        </p:txBody>
      </p:sp>
    </p:spTree>
    <p:extLst>
      <p:ext uri="{BB962C8B-B14F-4D97-AF65-F5344CB8AC3E}">
        <p14:creationId xmlns:p14="http://schemas.microsoft.com/office/powerpoint/2010/main" val="290168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769F2-55A9-7C49-AB81-A0183823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tipo de modelos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FEDE4F7-B859-EA98-F066-BFEAA01DF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embedding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ES_tradnl" dirty="0"/>
                  <a:t>						</a:t>
                </a:r>
                <a:r>
                  <a:rPr lang="es-ES_tradnl" sz="1800" i="1" dirty="0">
                    <a:solidFill>
                      <a:srgbClr val="0070C0"/>
                    </a:solidFill>
                  </a:rPr>
                  <a:t>sin contexto</a:t>
                </a:r>
                <a:endParaRPr lang="es-ES" sz="1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s-ES_tradnl" dirty="0"/>
                  <a:t> 					</a:t>
                </a:r>
                <a:r>
                  <a:rPr lang="es-ES_tradnl" sz="1800" i="1" dirty="0" err="1">
                    <a:solidFill>
                      <a:srgbClr val="0070C0"/>
                    </a:solidFill>
                  </a:rPr>
                  <a:t>bigramas</a:t>
                </a:r>
                <a:endParaRPr lang="es-ES_tradnl" sz="1800" i="1" dirty="0">
                  <a:solidFill>
                    <a:srgbClr val="0070C0"/>
                  </a:solidFill>
                </a:endParaRPr>
              </a:p>
              <a:p>
                <a:endParaRPr lang="es-ES_tradnl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s-ES_tradnl" dirty="0"/>
                  <a:t>					</a:t>
                </a:r>
                <a:r>
                  <a:rPr lang="es-ES_tradnl" sz="1800" i="1" dirty="0">
                    <a:solidFill>
                      <a:srgbClr val="0070C0"/>
                    </a:solidFill>
                  </a:rPr>
                  <a:t>trigramas</a:t>
                </a:r>
              </a:p>
              <a:p>
                <a:endParaRPr lang="es-ES_tradnl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s-E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s-E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s-E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dirty="0"/>
                  <a:t>			</a:t>
                </a:r>
                <a:r>
                  <a:rPr lang="es-ES_tradnl" sz="1800" i="1" dirty="0">
                    <a:solidFill>
                      <a:srgbClr val="0070C0"/>
                    </a:solidFill>
                  </a:rPr>
                  <a:t>bayesiano</a:t>
                </a:r>
              </a:p>
              <a:p>
                <a:endParaRPr lang="es-ES_tradn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FEDE4F7-B859-EA98-F066-BFEAA01DF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65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B311-6507-BB38-5176-69EE5D7D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Ilustrativo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D65ACB-811A-5812-237A-C5E3C787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s-ES_tradnl" dirty="0"/>
          </a:p>
          <a:p>
            <a:pPr marL="0" indent="0" algn="ctr">
              <a:buNone/>
            </a:pPr>
            <a:r>
              <a:rPr lang="es-ES_tradnl" sz="2400" i="1" dirty="0">
                <a:solidFill>
                  <a:srgbClr val="C00000"/>
                </a:solidFill>
              </a:rPr>
              <a:t>”Esperaba que Malena estudiara conmigo. Yo le llamé, pero ella no ___________”</a:t>
            </a:r>
          </a:p>
          <a:p>
            <a:pPr marL="0" indent="0" algn="ctr">
              <a:buNone/>
            </a:pPr>
            <a:endParaRPr lang="es-ES_tradnl" i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quiere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responde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escoge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quiere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pregunta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tiene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intenta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contesta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sabe</a:t>
            </a:r>
          </a:p>
          <a:p>
            <a:pPr marL="0" indent="0">
              <a:buNone/>
            </a:pPr>
            <a:endParaRPr lang="es-ES_tradnl" i="1" dirty="0">
              <a:solidFill>
                <a:srgbClr val="C00000"/>
              </a:solidFill>
            </a:endParaRPr>
          </a:p>
        </p:txBody>
      </p:sp>
      <p:sp>
        <p:nvSpPr>
          <p:cNvPr id="4" name="Cerrar llave 3">
            <a:extLst>
              <a:ext uri="{FF2B5EF4-FFF2-40B4-BE49-F238E27FC236}">
                <a16:creationId xmlns:a16="http://schemas.microsoft.com/office/drawing/2014/main" id="{871994FB-EEBA-B614-83B8-DAA32A6D70B3}"/>
              </a:ext>
            </a:extLst>
          </p:cNvPr>
          <p:cNvSpPr/>
          <p:nvPr/>
        </p:nvSpPr>
        <p:spPr>
          <a:xfrm>
            <a:off x="1767016" y="3137930"/>
            <a:ext cx="568411" cy="305211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22C711-A540-C0AE-4148-65239C5F001A}"/>
              </a:ext>
            </a:extLst>
          </p:cNvPr>
          <p:cNvSpPr txBox="1"/>
          <p:nvPr/>
        </p:nvSpPr>
        <p:spPr>
          <a:xfrm>
            <a:off x="2335427" y="4479323"/>
            <a:ext cx="498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i="1" dirty="0"/>
              <a:t>Probabilidades similares si usamos trigramas</a:t>
            </a:r>
          </a:p>
        </p:txBody>
      </p:sp>
    </p:spTree>
    <p:extLst>
      <p:ext uri="{BB962C8B-B14F-4D97-AF65-F5344CB8AC3E}">
        <p14:creationId xmlns:p14="http://schemas.microsoft.com/office/powerpoint/2010/main" val="192449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B311-6507-BB38-5176-69EE5D7D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Ilustrativo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D65ACB-811A-5812-237A-C5E3C787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_tradnl" dirty="0"/>
          </a:p>
          <a:p>
            <a:pPr marL="0" indent="0" algn="ctr">
              <a:buNone/>
            </a:pPr>
            <a:r>
              <a:rPr lang="es-ES_tradnl" sz="2400" i="1" dirty="0">
                <a:solidFill>
                  <a:srgbClr val="C00000"/>
                </a:solidFill>
              </a:rPr>
              <a:t>”Las cucarachas son impresionantes. ____ van a sobrevivir a los humanos”</a:t>
            </a:r>
          </a:p>
          <a:p>
            <a:pPr marL="0" indent="0" algn="ctr">
              <a:buNone/>
            </a:pPr>
            <a:endParaRPr lang="es-ES_tradnl" i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ellas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ellos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unos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unas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_tradnl" dirty="0"/>
              <a:t>ella</a:t>
            </a:r>
          </a:p>
          <a:p>
            <a:pPr marL="0" indent="0">
              <a:spcBef>
                <a:spcPts val="0"/>
              </a:spcBef>
              <a:buNone/>
            </a:pPr>
            <a:endParaRPr lang="es-ES_tradnl" dirty="0"/>
          </a:p>
          <a:p>
            <a:pPr marL="0" indent="0">
              <a:buNone/>
            </a:pPr>
            <a:endParaRPr lang="es-ES_tradnl" i="1" dirty="0">
              <a:solidFill>
                <a:srgbClr val="C00000"/>
              </a:solidFill>
            </a:endParaRPr>
          </a:p>
        </p:txBody>
      </p:sp>
      <p:sp>
        <p:nvSpPr>
          <p:cNvPr id="4" name="Cerrar llave 3">
            <a:extLst>
              <a:ext uri="{FF2B5EF4-FFF2-40B4-BE49-F238E27FC236}">
                <a16:creationId xmlns:a16="http://schemas.microsoft.com/office/drawing/2014/main" id="{871994FB-EEBA-B614-83B8-DAA32A6D70B3}"/>
              </a:ext>
            </a:extLst>
          </p:cNvPr>
          <p:cNvSpPr/>
          <p:nvPr/>
        </p:nvSpPr>
        <p:spPr>
          <a:xfrm>
            <a:off x="1767016" y="3137931"/>
            <a:ext cx="568411" cy="18912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22C711-A540-C0AE-4148-65239C5F001A}"/>
              </a:ext>
            </a:extLst>
          </p:cNvPr>
          <p:cNvSpPr txBox="1"/>
          <p:nvPr/>
        </p:nvSpPr>
        <p:spPr>
          <a:xfrm>
            <a:off x="2496064" y="4034823"/>
            <a:ext cx="365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i="1" dirty="0"/>
              <a:t>Necesidad de incluir un contexto</a:t>
            </a:r>
          </a:p>
        </p:txBody>
      </p:sp>
    </p:spTree>
    <p:extLst>
      <p:ext uri="{BB962C8B-B14F-4D97-AF65-F5344CB8AC3E}">
        <p14:creationId xmlns:p14="http://schemas.microsoft.com/office/powerpoint/2010/main" val="411063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A1270-183E-0C76-ED60-DC0658F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Considerando la secuencia del texto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7534F0A-F277-E050-2E27-19206B92543B}"/>
              </a:ext>
            </a:extLst>
          </p:cNvPr>
          <p:cNvSpPr/>
          <p:nvPr/>
        </p:nvSpPr>
        <p:spPr>
          <a:xfrm>
            <a:off x="1168702" y="3181865"/>
            <a:ext cx="778476" cy="766119"/>
          </a:xfrm>
          <a:prstGeom prst="rect">
            <a:avLst/>
          </a:prstGeom>
          <a:solidFill>
            <a:srgbClr val="00206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F79AAA-20AB-13D5-E402-6593CA12DA4D}"/>
              </a:ext>
            </a:extLst>
          </p:cNvPr>
          <p:cNvSpPr txBox="1"/>
          <p:nvPr/>
        </p:nvSpPr>
        <p:spPr>
          <a:xfrm>
            <a:off x="1304626" y="4868565"/>
            <a:ext cx="1031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rgbClr val="C00000"/>
                </a:solidFill>
              </a:rPr>
              <a:t>Yo	        le             llamé,          pero 	    ella 		no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1E8CD18-F19B-056A-57B9-7877D96E46A1}"/>
              </a:ext>
            </a:extLst>
          </p:cNvPr>
          <p:cNvSpPr/>
          <p:nvPr/>
        </p:nvSpPr>
        <p:spPr>
          <a:xfrm>
            <a:off x="2630918" y="3181865"/>
            <a:ext cx="778476" cy="76611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1B6E480-DC64-A2EB-2799-B1652E849FBB}"/>
              </a:ext>
            </a:extLst>
          </p:cNvPr>
          <p:cNvSpPr/>
          <p:nvPr/>
        </p:nvSpPr>
        <p:spPr>
          <a:xfrm>
            <a:off x="4093134" y="3181865"/>
            <a:ext cx="778476" cy="766119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2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14FB401-B564-E62C-528C-A434B4895272}"/>
              </a:ext>
            </a:extLst>
          </p:cNvPr>
          <p:cNvSpPr/>
          <p:nvPr/>
        </p:nvSpPr>
        <p:spPr>
          <a:xfrm>
            <a:off x="5555350" y="3181865"/>
            <a:ext cx="778476" cy="766119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36E423B-9A33-7EEC-1251-9E27D2BC07E7}"/>
              </a:ext>
            </a:extLst>
          </p:cNvPr>
          <p:cNvSpPr/>
          <p:nvPr/>
        </p:nvSpPr>
        <p:spPr>
          <a:xfrm>
            <a:off x="7017566" y="3181865"/>
            <a:ext cx="778476" cy="766119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2"/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BE377A3-AEC4-C32E-EBB3-66A156069D63}"/>
              </a:ext>
            </a:extLst>
          </p:cNvPr>
          <p:cNvSpPr/>
          <p:nvPr/>
        </p:nvSpPr>
        <p:spPr>
          <a:xfrm>
            <a:off x="8479782" y="3188043"/>
            <a:ext cx="778476" cy="766119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2"/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454A3D9-5C52-BFB0-4ECE-8A54876731C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947178" y="3564925"/>
            <a:ext cx="68374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635FF7C-50F7-8DAC-FD0B-FE7D35FD012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409394" y="3564925"/>
            <a:ext cx="68374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91907FC-D791-CA68-5EE8-48BEA2E6237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871610" y="3564925"/>
            <a:ext cx="68374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52F1FA9-193D-9A33-CDA2-9C3AD6BF9EF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6333826" y="3564925"/>
            <a:ext cx="68374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FCBF2C0-3250-AA12-F63B-E4745651DA0A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7796042" y="3564925"/>
            <a:ext cx="683740" cy="617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687BAC8-7DAC-365D-6C4F-2EAF9A6DF162}"/>
              </a:ext>
            </a:extLst>
          </p:cNvPr>
          <p:cNvCxnSpPr>
            <a:cxnSpLocks/>
          </p:cNvCxnSpPr>
          <p:nvPr/>
        </p:nvCxnSpPr>
        <p:spPr>
          <a:xfrm>
            <a:off x="484962" y="3564924"/>
            <a:ext cx="68374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6A3885D-A915-EA03-DA83-1406775C5123}"/>
              </a:ext>
            </a:extLst>
          </p:cNvPr>
          <p:cNvCxnSpPr>
            <a:cxnSpLocks/>
          </p:cNvCxnSpPr>
          <p:nvPr/>
        </p:nvCxnSpPr>
        <p:spPr>
          <a:xfrm>
            <a:off x="9258258" y="3564924"/>
            <a:ext cx="68374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558C75F-12D8-D981-7CC2-71A75CAB5C34}"/>
              </a:ext>
            </a:extLst>
          </p:cNvPr>
          <p:cNvCxnSpPr>
            <a:cxnSpLocks/>
          </p:cNvCxnSpPr>
          <p:nvPr/>
        </p:nvCxnSpPr>
        <p:spPr>
          <a:xfrm flipV="1">
            <a:off x="8851473" y="2467233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BF1B385-25C5-1EF4-14BB-DA7402A57110}"/>
              </a:ext>
            </a:extLst>
          </p:cNvPr>
          <p:cNvCxnSpPr>
            <a:cxnSpLocks/>
          </p:cNvCxnSpPr>
          <p:nvPr/>
        </p:nvCxnSpPr>
        <p:spPr>
          <a:xfrm flipV="1">
            <a:off x="7402601" y="2467233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BE0D19A1-1AD6-90CC-D8E4-45C983F24708}"/>
              </a:ext>
            </a:extLst>
          </p:cNvPr>
          <p:cNvCxnSpPr>
            <a:cxnSpLocks/>
          </p:cNvCxnSpPr>
          <p:nvPr/>
        </p:nvCxnSpPr>
        <p:spPr>
          <a:xfrm flipV="1">
            <a:off x="5969173" y="2467233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76636D0A-4ABF-419C-7CC5-6F693A9A3DB3}"/>
              </a:ext>
            </a:extLst>
          </p:cNvPr>
          <p:cNvCxnSpPr>
            <a:cxnSpLocks/>
          </p:cNvCxnSpPr>
          <p:nvPr/>
        </p:nvCxnSpPr>
        <p:spPr>
          <a:xfrm flipV="1">
            <a:off x="4482372" y="2467233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A187619-BB8D-F6AB-1EC8-73C896E5C252}"/>
              </a:ext>
            </a:extLst>
          </p:cNvPr>
          <p:cNvCxnSpPr>
            <a:cxnSpLocks/>
          </p:cNvCxnSpPr>
          <p:nvPr/>
        </p:nvCxnSpPr>
        <p:spPr>
          <a:xfrm flipV="1">
            <a:off x="3020156" y="2467233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F7EE77E-1B89-2F0C-785F-6F1930D0D612}"/>
              </a:ext>
            </a:extLst>
          </p:cNvPr>
          <p:cNvCxnSpPr>
            <a:cxnSpLocks/>
          </p:cNvCxnSpPr>
          <p:nvPr/>
        </p:nvCxnSpPr>
        <p:spPr>
          <a:xfrm flipV="1">
            <a:off x="1557940" y="2490917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3B1D2A8-090B-3C64-109A-3FBD2D27F91F}"/>
              </a:ext>
            </a:extLst>
          </p:cNvPr>
          <p:cNvSpPr txBox="1"/>
          <p:nvPr/>
        </p:nvSpPr>
        <p:spPr>
          <a:xfrm>
            <a:off x="8556488" y="1777491"/>
            <a:ext cx="635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b="1" dirty="0">
                <a:solidFill>
                  <a:srgbClr val="C00000"/>
                </a:solidFill>
              </a:rPr>
              <a:t>???</a:t>
            </a:r>
            <a:endParaRPr lang="es-ES_tradnl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853C8E48-6FA6-A120-6D02-D9FFF894D002}"/>
                  </a:ext>
                </a:extLst>
              </p:cNvPr>
              <p:cNvSpPr txBox="1"/>
              <p:nvPr/>
            </p:nvSpPr>
            <p:spPr>
              <a:xfrm>
                <a:off x="413466" y="3210698"/>
                <a:ext cx="731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853C8E48-6FA6-A120-6D02-D9FFF894D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66" y="3210698"/>
                <a:ext cx="73199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7E3B374-30EF-1FBC-9ECB-79ECB00A4C5B}"/>
                  </a:ext>
                </a:extLst>
              </p:cNvPr>
              <p:cNvSpPr txBox="1"/>
              <p:nvPr/>
            </p:nvSpPr>
            <p:spPr>
              <a:xfrm>
                <a:off x="1987965" y="3210698"/>
                <a:ext cx="731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7E3B374-30EF-1FBC-9ECB-79ECB00A4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65" y="3210698"/>
                <a:ext cx="7319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8D313B0D-2142-F8F9-83C8-455CE2DB8C8E}"/>
                  </a:ext>
                </a:extLst>
              </p:cNvPr>
              <p:cNvSpPr txBox="1"/>
              <p:nvPr/>
            </p:nvSpPr>
            <p:spPr>
              <a:xfrm>
                <a:off x="3455875" y="3210698"/>
                <a:ext cx="731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8D313B0D-2142-F8F9-83C8-455CE2DB8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75" y="3210698"/>
                <a:ext cx="7319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1AE76058-EB67-C1CB-88E2-80257E52F411}"/>
                  </a:ext>
                </a:extLst>
              </p:cNvPr>
              <p:cNvSpPr txBox="1"/>
              <p:nvPr/>
            </p:nvSpPr>
            <p:spPr>
              <a:xfrm>
                <a:off x="4928687" y="3210698"/>
                <a:ext cx="731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1AE76058-EB67-C1CB-88E2-80257E52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87" y="3210698"/>
                <a:ext cx="7319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27E264C9-45A0-3B5C-4D94-3A8B7B4A58DA}"/>
                  </a:ext>
                </a:extLst>
              </p:cNvPr>
              <p:cNvSpPr txBox="1"/>
              <p:nvPr/>
            </p:nvSpPr>
            <p:spPr>
              <a:xfrm>
                <a:off x="6388354" y="3210698"/>
                <a:ext cx="731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27E264C9-45A0-3B5C-4D94-3A8B7B4A5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54" y="3210698"/>
                <a:ext cx="7319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75A7346A-BA6E-D22B-DD6C-35F22C8B8594}"/>
                  </a:ext>
                </a:extLst>
              </p:cNvPr>
              <p:cNvSpPr txBox="1"/>
              <p:nvPr/>
            </p:nvSpPr>
            <p:spPr>
              <a:xfrm>
                <a:off x="7824493" y="3223585"/>
                <a:ext cx="731995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75A7346A-BA6E-D22B-DD6C-35F22C8B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493" y="3223585"/>
                <a:ext cx="731995" cy="372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24238F0D-F8B3-FF85-EE51-F2FB0AFA4A14}"/>
                  </a:ext>
                </a:extLst>
              </p:cNvPr>
              <p:cNvSpPr txBox="1"/>
              <p:nvPr/>
            </p:nvSpPr>
            <p:spPr>
              <a:xfrm>
                <a:off x="9266305" y="3192514"/>
                <a:ext cx="731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24238F0D-F8B3-FF85-EE51-F2FB0AFA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305" y="3192514"/>
                <a:ext cx="73199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CD31C23B-1CA4-AEBC-4209-AC48ED59B22D}"/>
                  </a:ext>
                </a:extLst>
              </p:cNvPr>
              <p:cNvSpPr txBox="1"/>
              <p:nvPr/>
            </p:nvSpPr>
            <p:spPr>
              <a:xfrm>
                <a:off x="1544761" y="2497128"/>
                <a:ext cx="740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CD31C23B-1CA4-AEBC-4209-AC48ED59B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761" y="2497128"/>
                <a:ext cx="740908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99115937-6503-5FA3-9C26-CA942FA895EF}"/>
                  </a:ext>
                </a:extLst>
              </p:cNvPr>
              <p:cNvSpPr txBox="1"/>
              <p:nvPr/>
            </p:nvSpPr>
            <p:spPr>
              <a:xfrm>
                <a:off x="3044741" y="2501215"/>
                <a:ext cx="740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99115937-6503-5FA3-9C26-CA942FA8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41" y="2501215"/>
                <a:ext cx="740908" cy="369332"/>
              </a:xfrm>
              <a:prstGeom prst="rect">
                <a:avLst/>
              </a:prstGeom>
              <a:blipFill>
                <a:blip r:embed="rId1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5F24745F-D2F9-6327-7C7C-AC5524ECA83C}"/>
                  </a:ext>
                </a:extLst>
              </p:cNvPr>
              <p:cNvSpPr txBox="1"/>
              <p:nvPr/>
            </p:nvSpPr>
            <p:spPr>
              <a:xfrm>
                <a:off x="4520302" y="2490917"/>
                <a:ext cx="740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5F24745F-D2F9-6327-7C7C-AC5524ECA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302" y="2490917"/>
                <a:ext cx="740908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C35CCE05-4050-4B82-7771-1543189D0990}"/>
                  </a:ext>
                </a:extLst>
              </p:cNvPr>
              <p:cNvSpPr txBox="1"/>
              <p:nvPr/>
            </p:nvSpPr>
            <p:spPr>
              <a:xfrm>
                <a:off x="6007102" y="2497128"/>
                <a:ext cx="740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C35CCE05-4050-4B82-7771-1543189D0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02" y="2497128"/>
                <a:ext cx="740908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18F14428-7509-5AC1-2ED5-35D7F20363C4}"/>
                  </a:ext>
                </a:extLst>
              </p:cNvPr>
              <p:cNvSpPr txBox="1"/>
              <p:nvPr/>
            </p:nvSpPr>
            <p:spPr>
              <a:xfrm>
                <a:off x="7386130" y="2501215"/>
                <a:ext cx="740908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18F14428-7509-5AC1-2ED5-35D7F2036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130" y="2501215"/>
                <a:ext cx="740908" cy="372410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2F9C8CBF-C77C-D402-FA0E-B6C262936FCB}"/>
                  </a:ext>
                </a:extLst>
              </p:cNvPr>
              <p:cNvSpPr txBox="1"/>
              <p:nvPr/>
            </p:nvSpPr>
            <p:spPr>
              <a:xfrm>
                <a:off x="8904340" y="2490917"/>
                <a:ext cx="740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2F9C8CBF-C77C-D402-FA0E-B6C262936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40" y="2490917"/>
                <a:ext cx="740908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26E3D544-2E09-6742-9CF1-4900B1781A8C}"/>
              </a:ext>
            </a:extLst>
          </p:cNvPr>
          <p:cNvCxnSpPr>
            <a:cxnSpLocks/>
          </p:cNvCxnSpPr>
          <p:nvPr/>
        </p:nvCxnSpPr>
        <p:spPr>
          <a:xfrm flipV="1">
            <a:off x="8843232" y="3966521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50B8A8F2-D2F5-4B5B-AFDA-F94194B42854}"/>
              </a:ext>
            </a:extLst>
          </p:cNvPr>
          <p:cNvCxnSpPr>
            <a:cxnSpLocks/>
          </p:cNvCxnSpPr>
          <p:nvPr/>
        </p:nvCxnSpPr>
        <p:spPr>
          <a:xfrm flipV="1">
            <a:off x="7394360" y="3966521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41E04038-B57A-0261-69B0-7AC893927B54}"/>
              </a:ext>
            </a:extLst>
          </p:cNvPr>
          <p:cNvCxnSpPr>
            <a:cxnSpLocks/>
          </p:cNvCxnSpPr>
          <p:nvPr/>
        </p:nvCxnSpPr>
        <p:spPr>
          <a:xfrm flipV="1">
            <a:off x="5960932" y="3966521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8710B588-2CAE-F013-A69C-1FCF612204B9}"/>
              </a:ext>
            </a:extLst>
          </p:cNvPr>
          <p:cNvCxnSpPr>
            <a:cxnSpLocks/>
          </p:cNvCxnSpPr>
          <p:nvPr/>
        </p:nvCxnSpPr>
        <p:spPr>
          <a:xfrm flipV="1">
            <a:off x="4474131" y="3966521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36C4EEFB-B45F-C8F5-AF63-677AD905D733}"/>
              </a:ext>
            </a:extLst>
          </p:cNvPr>
          <p:cNvCxnSpPr>
            <a:cxnSpLocks/>
          </p:cNvCxnSpPr>
          <p:nvPr/>
        </p:nvCxnSpPr>
        <p:spPr>
          <a:xfrm flipV="1">
            <a:off x="3011915" y="3966521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1C0D9D98-223F-7241-27EA-3343C9745958}"/>
              </a:ext>
            </a:extLst>
          </p:cNvPr>
          <p:cNvCxnSpPr>
            <a:cxnSpLocks/>
          </p:cNvCxnSpPr>
          <p:nvPr/>
        </p:nvCxnSpPr>
        <p:spPr>
          <a:xfrm flipV="1">
            <a:off x="1549699" y="3990205"/>
            <a:ext cx="0" cy="71463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5347F9D3-D803-35F7-7201-52CB08F531F1}"/>
                  </a:ext>
                </a:extLst>
              </p:cNvPr>
              <p:cNvSpPr txBox="1"/>
              <p:nvPr/>
            </p:nvSpPr>
            <p:spPr>
              <a:xfrm>
                <a:off x="1536520" y="3996416"/>
                <a:ext cx="735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5347F9D3-D803-35F7-7201-52CB08F5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20" y="3996416"/>
                <a:ext cx="73584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4F2BDC03-C471-36CB-F45D-1A342D91F4B4}"/>
                  </a:ext>
                </a:extLst>
              </p:cNvPr>
              <p:cNvSpPr txBox="1"/>
              <p:nvPr/>
            </p:nvSpPr>
            <p:spPr>
              <a:xfrm>
                <a:off x="3036500" y="4000503"/>
                <a:ext cx="735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4F2BDC03-C471-36CB-F45D-1A342D91F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500" y="4000503"/>
                <a:ext cx="73584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390D317-AC88-EDEB-BC35-7C304441485D}"/>
                  </a:ext>
                </a:extLst>
              </p:cNvPr>
              <p:cNvSpPr txBox="1"/>
              <p:nvPr/>
            </p:nvSpPr>
            <p:spPr>
              <a:xfrm>
                <a:off x="4512061" y="3990205"/>
                <a:ext cx="735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390D317-AC88-EDEB-BC35-7C3044414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061" y="3990205"/>
                <a:ext cx="73584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E577B817-3166-6C0F-2BA1-39452062D892}"/>
                  </a:ext>
                </a:extLst>
              </p:cNvPr>
              <p:cNvSpPr txBox="1"/>
              <p:nvPr/>
            </p:nvSpPr>
            <p:spPr>
              <a:xfrm>
                <a:off x="5998861" y="3996416"/>
                <a:ext cx="735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E577B817-3166-6C0F-2BA1-39452062D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861" y="3996416"/>
                <a:ext cx="73584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ACE19AC6-2CEF-A473-8BE0-C232C48A9E08}"/>
                  </a:ext>
                </a:extLst>
              </p:cNvPr>
              <p:cNvSpPr txBox="1"/>
              <p:nvPr/>
            </p:nvSpPr>
            <p:spPr>
              <a:xfrm>
                <a:off x="7377889" y="4000503"/>
                <a:ext cx="735842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ACE19AC6-2CEF-A473-8BE0-C232C48A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89" y="4000503"/>
                <a:ext cx="735842" cy="3724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12543FCF-631C-14BA-A765-BCA95FED6E26}"/>
                  </a:ext>
                </a:extLst>
              </p:cNvPr>
              <p:cNvSpPr txBox="1"/>
              <p:nvPr/>
            </p:nvSpPr>
            <p:spPr>
              <a:xfrm>
                <a:off x="8896099" y="3990205"/>
                <a:ext cx="735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12543FCF-631C-14BA-A765-BCA95FED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099" y="3990205"/>
                <a:ext cx="73584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314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6BDE1-1199-2462-4E90-7DAE4AF2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Recordando las redes neuronales</a:t>
            </a:r>
          </a:p>
        </p:txBody>
      </p:sp>
      <p:pic>
        <p:nvPicPr>
          <p:cNvPr id="1026" name="Picture 2" descr="Dense Layers in Artificial Intelligence | by Rupika Nimbalkar |  appengine.ai | Medium">
            <a:extLst>
              <a:ext uri="{FF2B5EF4-FFF2-40B4-BE49-F238E27FC236}">
                <a16:creationId xmlns:a16="http://schemas.microsoft.com/office/drawing/2014/main" id="{18D6AD22-2B7D-10C2-3F2D-7C8889042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3" r="19831"/>
          <a:stretch/>
        </p:blipFill>
        <p:spPr bwMode="auto">
          <a:xfrm>
            <a:off x="2943310" y="1519440"/>
            <a:ext cx="5718776" cy="47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623877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LightSeedRightStep">
      <a:dk1>
        <a:srgbClr val="000000"/>
      </a:dk1>
      <a:lt1>
        <a:srgbClr val="FFFFFF"/>
      </a:lt1>
      <a:dk2>
        <a:srgbClr val="35371F"/>
      </a:dk2>
      <a:lt2>
        <a:srgbClr val="E2E8E7"/>
      </a:lt2>
      <a:accent1>
        <a:srgbClr val="C6969D"/>
      </a:accent1>
      <a:accent2>
        <a:srgbClr val="BA8F7F"/>
      </a:accent2>
      <a:accent3>
        <a:srgbClr val="B0A282"/>
      </a:accent3>
      <a:accent4>
        <a:srgbClr val="A2A873"/>
      </a:accent4>
      <a:accent5>
        <a:srgbClr val="94AA81"/>
      </a:accent5>
      <a:accent6>
        <a:srgbClr val="7BAF78"/>
      </a:accent6>
      <a:hlink>
        <a:srgbClr val="568E86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514</Words>
  <Application>Microsoft Macintosh PowerPoint</Application>
  <PresentationFormat>Panorámica</PresentationFormat>
  <Paragraphs>129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Cambria Math</vt:lpstr>
      <vt:lpstr>Neue Haas Grotesk Text Pro</vt:lpstr>
      <vt:lpstr>VanillaVTI</vt:lpstr>
      <vt:lpstr> Curso PLN: segunda parte</vt:lpstr>
      <vt:lpstr>Lo que me gustaría ver en el curso</vt:lpstr>
      <vt:lpstr>Lo que me gustaría ver en el curso</vt:lpstr>
      <vt:lpstr>Recapitulando: Proceso de PLN</vt:lpstr>
      <vt:lpstr>¿Qué tipo de modelos</vt:lpstr>
      <vt:lpstr>Ejemplo Ilustrativo</vt:lpstr>
      <vt:lpstr>Ejemplo Ilustrativo</vt:lpstr>
      <vt:lpstr>Considerando la secuencia del texto</vt:lpstr>
      <vt:lpstr>Recordando las redes neuronales</vt:lpstr>
      <vt:lpstr>Capas densas</vt:lpstr>
      <vt:lpstr>Capa de embedding </vt:lpstr>
      <vt:lpstr>Capas sin parámetros entrenables</vt:lpstr>
      <vt:lpstr>Redes recurrentes sencillas</vt:lpstr>
      <vt:lpstr>Arquitectura de una res recurrente sencilla</vt:lpstr>
      <vt:lpstr>Tipos de problemas a resolver con RNN</vt:lpstr>
      <vt:lpstr>Aprendizaje en redes neuronales</vt:lpstr>
      <vt:lpstr>Generalización a una RNN</vt:lpstr>
      <vt:lpstr>Aprendizaje en una RNN: BPTT</vt:lpstr>
      <vt:lpstr>Aprendizaje en una RNN: BPTT</vt:lpstr>
      <vt:lpstr>Aprendizaje en una RNN: BPTT</vt:lpstr>
      <vt:lpstr>LSTMs: Una solución memorable</vt:lpstr>
      <vt:lpstr>Arquitectura de una celda LSTM</vt:lpstr>
      <vt:lpstr>Arquitectura de una celda LSTM</vt:lpstr>
      <vt:lpstr>Arquitectura de una celda LSTM</vt:lpstr>
      <vt:lpstr>Arquitectura de una celda LSTM</vt:lpstr>
      <vt:lpstr>Redes recurrentes bidireccionales: Motivación</vt:lpstr>
      <vt:lpstr>Redes recurrentes bidireccionales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Curso PLN: segunda parte</dc:title>
  <dc:creator>JULIO WAISSMAN VILANOVA</dc:creator>
  <cp:lastModifiedBy>JULIO WAISSMAN VILANOVA</cp:lastModifiedBy>
  <cp:revision>6</cp:revision>
  <dcterms:created xsi:type="dcterms:W3CDTF">2023-10-02T21:54:08Z</dcterms:created>
  <dcterms:modified xsi:type="dcterms:W3CDTF">2023-10-05T03:47:44Z</dcterms:modified>
</cp:coreProperties>
</file>